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0" r:id="rId4"/>
  </p:sldMasterIdLst>
  <p:notesMasterIdLst>
    <p:notesMasterId r:id="rId11"/>
  </p:notesMasterIdLst>
  <p:handoutMasterIdLst>
    <p:handoutMasterId r:id="rId12"/>
  </p:handoutMasterIdLst>
  <p:sldIdLst>
    <p:sldId id="282" r:id="rId5"/>
    <p:sldId id="283" r:id="rId6"/>
    <p:sldId id="270" r:id="rId7"/>
    <p:sldId id="271" r:id="rId8"/>
    <p:sldId id="269" r:id="rId9"/>
    <p:sldId id="276" r:id="rId1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E8E8"/>
    <a:srgbClr val="B20738"/>
    <a:srgbClr val="005566"/>
    <a:srgbClr val="003865"/>
    <a:srgbClr val="2C2C2C"/>
    <a:srgbClr val="000000"/>
    <a:srgbClr val="78BE21"/>
    <a:srgbClr val="0D0D0D"/>
    <a:srgbClr val="00A3E2"/>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86" autoAdjust="0"/>
    <p:restoredTop sz="89889" autoAdjust="0"/>
  </p:normalViewPr>
  <p:slideViewPr>
    <p:cSldViewPr snapToGrid="0">
      <p:cViewPr varScale="1">
        <p:scale>
          <a:sx n="102" d="100"/>
          <a:sy n="102" d="100"/>
        </p:scale>
        <p:origin x="762" y="11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90" d="100"/>
          <a:sy n="90" d="100"/>
        </p:scale>
        <p:origin x="260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latin typeface="NeueHaasGroteskText Std" panose="020B0504020202020204" pitchFamily="34" charset="0"/>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F2A04DE5-F1A9-4D45-BF54-BEFDBA739CA2}" type="datetimeFigureOut">
              <a:rPr lang="en-US" smtClean="0">
                <a:latin typeface="NeueHaasGroteskText Std" panose="020B0504020202020204" pitchFamily="34" charset="0"/>
              </a:rPr>
              <a:t>4/19/2024</a:t>
            </a:fld>
            <a:endParaRPr lang="en-US" dirty="0">
              <a:latin typeface="NeueHaasGroteskText Std" panose="020B0504020202020204" pitchFamily="34" charset="0"/>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latin typeface="NeueHaasGroteskText Std" panose="020B0504020202020204" pitchFamily="34" charset="0"/>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3886E1E-70B3-41D2-AD41-BEE4979EC759}" type="slidenum">
              <a:rPr lang="en-US" smtClean="0">
                <a:latin typeface="NeueHaasGroteskText Std" panose="020B0504020202020204" pitchFamily="34" charset="0"/>
              </a:rPr>
              <a:t>‹#›</a:t>
            </a:fld>
            <a:endParaRPr lang="en-US" dirty="0">
              <a:latin typeface="NeueHaasGroteskText Std" panose="020B0504020202020204" pitchFamily="34" charset="0"/>
            </a:endParaRPr>
          </a:p>
        </p:txBody>
      </p:sp>
    </p:spTree>
    <p:extLst>
      <p:ext uri="{BB962C8B-B14F-4D97-AF65-F5344CB8AC3E}">
        <p14:creationId xmlns:p14="http://schemas.microsoft.com/office/powerpoint/2010/main" val="5566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atin typeface="NeueHaasGroteskText Std" panose="020B0504020202020204" pitchFamily="34" charset="0"/>
              </a:defRPr>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atin typeface="NeueHaasGroteskText Std" panose="020B0504020202020204" pitchFamily="34" charset="0"/>
              </a:defRPr>
            </a:lvl1pPr>
          </a:lstStyle>
          <a:p>
            <a:fld id="{A50CD39D-89B0-4C68-805A-35C75A7C20C8}" type="datetimeFigureOut">
              <a:rPr lang="en-US" smtClean="0"/>
              <a:pPr/>
              <a:t>4/19/2024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atin typeface="NeueHaasGroteskText Std" panose="020B050402020202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atin typeface="NeueHaasGroteskText Std" panose="020B0504020202020204" pitchFamily="34" charset="0"/>
              </a:defRPr>
            </a:lvl1pPr>
          </a:lstStyle>
          <a:p>
            <a:fld id="{F9F08466-AEA7-4FC0-9459-6A32F61DA297}" type="slidenum">
              <a:rPr lang="en-US" smtClean="0"/>
              <a:pPr/>
              <a:t>‹#›</a:t>
            </a:fld>
            <a:endParaRPr lang="en-US" dirty="0"/>
          </a:p>
        </p:txBody>
      </p:sp>
    </p:spTree>
    <p:extLst>
      <p:ext uri="{BB962C8B-B14F-4D97-AF65-F5344CB8AC3E}">
        <p14:creationId xmlns:p14="http://schemas.microsoft.com/office/powerpoint/2010/main" val="320978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NeueHaasGroteskText Std" panose="020B0504020202020204" pitchFamily="34" charset="0"/>
        <a:ea typeface="+mn-ea"/>
        <a:cs typeface="+mn-cs"/>
      </a:defRPr>
    </a:lvl1pPr>
    <a:lvl2pPr marL="457200" algn="l" defTabSz="914400" rtl="0" eaLnBrk="1" latinLnBrk="0" hangingPunct="1">
      <a:defRPr sz="1200" kern="1200">
        <a:solidFill>
          <a:schemeClr val="tx1"/>
        </a:solidFill>
        <a:latin typeface="NeueHaasGroteskText Std" panose="020B0504020202020204" pitchFamily="34" charset="0"/>
        <a:ea typeface="+mn-ea"/>
        <a:cs typeface="+mn-cs"/>
      </a:defRPr>
    </a:lvl2pPr>
    <a:lvl3pPr marL="914400" algn="l" defTabSz="914400" rtl="0" eaLnBrk="1" latinLnBrk="0" hangingPunct="1">
      <a:defRPr sz="1200" kern="1200">
        <a:solidFill>
          <a:schemeClr val="tx1"/>
        </a:solidFill>
        <a:latin typeface="NeueHaasGroteskText Std" panose="020B0504020202020204" pitchFamily="34" charset="0"/>
        <a:ea typeface="+mn-ea"/>
        <a:cs typeface="+mn-cs"/>
      </a:defRPr>
    </a:lvl3pPr>
    <a:lvl4pPr marL="1371600" algn="l" defTabSz="914400" rtl="0" eaLnBrk="1" latinLnBrk="0" hangingPunct="1">
      <a:defRPr sz="1200" kern="1200">
        <a:solidFill>
          <a:schemeClr val="tx1"/>
        </a:solidFill>
        <a:latin typeface="NeueHaasGroteskText Std" panose="020B0504020202020204" pitchFamily="34" charset="0"/>
        <a:ea typeface="+mn-ea"/>
        <a:cs typeface="+mn-cs"/>
      </a:defRPr>
    </a:lvl4pPr>
    <a:lvl5pPr marL="1828800" algn="l" defTabSz="914400" rtl="0" eaLnBrk="1" latinLnBrk="0" hangingPunct="1">
      <a:defRPr sz="1200" kern="1200">
        <a:solidFill>
          <a:schemeClr val="tx1"/>
        </a:solidFill>
        <a:latin typeface="NeueHaasGroteskText Std" panose="020B05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JobHistory</a:t>
            </a:r>
            <a:r>
              <a:rPr lang="en-US" dirty="0"/>
              <a:t> table released in October, opportunity to answer some of the questions that have been lingering.  What kind of coverage is there? Does the time series align with other sources? How far would I trust this data? </a:t>
            </a:r>
          </a:p>
          <a:p>
            <a:r>
              <a:rPr lang="en-US" dirty="0"/>
              <a:t>Two approaches – top level and detailed industry comparison</a:t>
            </a:r>
          </a:p>
        </p:txBody>
      </p:sp>
      <p:sp>
        <p:nvSpPr>
          <p:cNvPr id="4" name="Slide Number Placeholder 3"/>
          <p:cNvSpPr>
            <a:spLocks noGrp="1"/>
          </p:cNvSpPr>
          <p:nvPr>
            <p:ph type="sldNum" sz="quarter" idx="5"/>
          </p:nvPr>
        </p:nvSpPr>
        <p:spPr/>
        <p:txBody>
          <a:bodyPr/>
          <a:lstStyle/>
          <a:p>
            <a:fld id="{F9F08466-AEA7-4FC0-9459-6A32F61DA297}" type="slidenum">
              <a:rPr lang="en-US" smtClean="0"/>
              <a:pPr/>
              <a:t>1</a:t>
            </a:fld>
            <a:endParaRPr lang="en-US" dirty="0"/>
          </a:p>
        </p:txBody>
      </p:sp>
    </p:spTree>
    <p:extLst>
      <p:ext uri="{BB962C8B-B14F-4D97-AF65-F5344CB8AC3E}">
        <p14:creationId xmlns:p14="http://schemas.microsoft.com/office/powerpoint/2010/main" val="3386572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4</a:t>
            </a:fld>
            <a:endParaRPr lang="en-US" dirty="0"/>
          </a:p>
        </p:txBody>
      </p:sp>
    </p:spTree>
    <p:extLst>
      <p:ext uri="{BB962C8B-B14F-4D97-AF65-F5344CB8AC3E}">
        <p14:creationId xmlns:p14="http://schemas.microsoft.com/office/powerpoint/2010/main" val="2097758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5</a:t>
            </a:fld>
            <a:endParaRPr lang="en-US" dirty="0"/>
          </a:p>
        </p:txBody>
      </p:sp>
    </p:spTree>
    <p:extLst>
      <p:ext uri="{BB962C8B-B14F-4D97-AF65-F5344CB8AC3E}">
        <p14:creationId xmlns:p14="http://schemas.microsoft.com/office/powerpoint/2010/main" val="40160913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ogo Only)">
    <p:bg bwMode="gray">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auto">
          <a:xfrm>
            <a:off x="0" y="4188564"/>
            <a:ext cx="12192000" cy="1199223"/>
          </a:xfrm>
          <a:solidFill>
            <a:schemeClr val="accent2"/>
          </a:solidFill>
        </p:spPr>
        <p:txBody>
          <a:bodyPr wrap="square" lIns="182880" tIns="91440" rIns="182880" bIns="91440" spcCol="0" anchor="ctr">
            <a:normAutofit/>
          </a:bodyPr>
          <a:lstStyle>
            <a:lvl1pPr algn="ctr">
              <a:lnSpc>
                <a:spcPct val="90000"/>
              </a:lnSpc>
              <a:defRPr sz="3600" baseline="0">
                <a:solidFill>
                  <a:schemeClr val="tx1"/>
                </a:solidFill>
              </a:defRPr>
            </a:lvl1pPr>
          </a:lstStyle>
          <a:p>
            <a:r>
              <a:rPr lang="en-US" dirty="0"/>
              <a:t>Click to enter the slideshow title</a:t>
            </a:r>
          </a:p>
        </p:txBody>
      </p:sp>
      <p:sp>
        <p:nvSpPr>
          <p:cNvPr id="3" name="Rectangle 2"/>
          <p:cNvSpPr/>
          <p:nvPr userDrawn="1"/>
        </p:nvSpPr>
        <p:spPr bwMode="auto">
          <a:xfrm>
            <a:off x="0" y="5387786"/>
            <a:ext cx="12192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bwMode="black">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sp>
        <p:nvSpPr>
          <p:cNvPr id="18" name="Date Placeholder 17"/>
          <p:cNvSpPr>
            <a:spLocks noGrp="1"/>
          </p:cNvSpPr>
          <p:nvPr>
            <p:ph type="dt" sz="half" idx="15"/>
          </p:nvPr>
        </p:nvSpPr>
        <p:spPr bwMode="black"/>
        <p:txBody>
          <a:bodyPr/>
          <a:lstStyle/>
          <a:p>
            <a:fld id="{D7ED242C-24FB-43A0-BCB6-43756FC812F6}" type="datetime1">
              <a:rPr lang="en-US" smtClean="0"/>
              <a:t>4/19/2024</a:t>
            </a:fld>
            <a:endParaRPr lang="en-US" dirty="0"/>
          </a:p>
        </p:txBody>
      </p:sp>
      <p:sp>
        <p:nvSpPr>
          <p:cNvPr id="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9" name="Slide Number Placeholder 18"/>
          <p:cNvSpPr>
            <a:spLocks noGrp="1"/>
          </p:cNvSpPr>
          <p:nvPr>
            <p:ph type="sldNum" sz="quarter" idx="16"/>
          </p:nvPr>
        </p:nvSpPr>
        <p:spPr bwMode="black"/>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697389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ck Overlay, Gray Title">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0" y="0"/>
            <a:ext cx="12192000" cy="1219198"/>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9" name="Picture Placeholder 12"/>
          <p:cNvSpPr>
            <a:spLocks noGrp="1"/>
          </p:cNvSpPr>
          <p:nvPr>
            <p:ph type="pic" sz="quarter" idx="13" hasCustomPrompt="1"/>
          </p:nvPr>
        </p:nvSpPr>
        <p:spPr bwMode="gray">
          <a:xfrm>
            <a:off x="0" y="1219198"/>
            <a:ext cx="12192000" cy="5638802"/>
          </a:xfrm>
        </p:spPr>
        <p:txBody>
          <a:bodyPr/>
          <a:lstStyle/>
          <a:p>
            <a:r>
              <a:rPr lang="en-US" dirty="0"/>
              <a:t>Click Icon to add picture</a:t>
            </a:r>
          </a:p>
        </p:txBody>
      </p:sp>
      <p:sp>
        <p:nvSpPr>
          <p:cNvPr id="10" name="Content Placeholder 2"/>
          <p:cNvSpPr>
            <a:spLocks noGrp="1"/>
          </p:cNvSpPr>
          <p:nvPr>
            <p:ph idx="1"/>
          </p:nvPr>
        </p:nvSpPr>
        <p:spPr bwMode="auto">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sz="2500">
                <a:solidFill>
                  <a:schemeClr val="bg1"/>
                </a:solidFill>
              </a:defRPr>
            </a:lvl1pPr>
            <a:lvl2pPr marL="1143000" indent="-228600">
              <a:lnSpc>
                <a:spcPct val="100000"/>
              </a:lnSpc>
              <a:buClr>
                <a:schemeClr val="accent2"/>
              </a:buClr>
              <a:defRPr sz="2100">
                <a:solidFill>
                  <a:schemeClr val="bg1"/>
                </a:solidFill>
              </a:defRPr>
            </a:lvl2pPr>
            <a:lvl3pPr marL="1600200" indent="-228600">
              <a:lnSpc>
                <a:spcPct val="100000"/>
              </a:lnSpc>
              <a:buClr>
                <a:schemeClr val="accent2"/>
              </a:buClr>
              <a:defRPr sz="1700">
                <a:solidFill>
                  <a:schemeClr val="bg1"/>
                </a:solidFill>
              </a:defRPr>
            </a:lvl3pPr>
            <a:lvl4pPr marL="2057400" indent="-228600">
              <a:lnSpc>
                <a:spcPct val="100000"/>
              </a:lnSpc>
              <a:buClr>
                <a:schemeClr val="accent2"/>
              </a:buClr>
              <a:defRPr sz="1700">
                <a:solidFill>
                  <a:schemeClr val="bg1"/>
                </a:solidFill>
              </a:defRPr>
            </a:lvl4pPr>
            <a:lvl5pPr marL="2514600" indent="-228600">
              <a:lnSpc>
                <a:spcPct val="100000"/>
              </a:lnSpc>
              <a:buClr>
                <a:schemeClr val="accent2"/>
              </a:buClr>
              <a:defRPr sz="17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7623397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ck Overlay, Whit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9" name="Picture Placeholder 12"/>
          <p:cNvSpPr>
            <a:spLocks noGrp="1"/>
          </p:cNvSpPr>
          <p:nvPr>
            <p:ph type="pic" sz="quarter" idx="13" hasCustomPrompt="1"/>
          </p:nvPr>
        </p:nvSpPr>
        <p:spPr bwMode="gray">
          <a:xfrm>
            <a:off x="0" y="1219198"/>
            <a:ext cx="12192000" cy="5638802"/>
          </a:xfrm>
        </p:spPr>
        <p:txBody>
          <a:bodyPr/>
          <a:lstStyle>
            <a:lvl1pPr>
              <a:defRPr baseline="0"/>
            </a:lvl1pPr>
          </a:lstStyle>
          <a:p>
            <a:r>
              <a:rPr lang="en-US" dirty="0"/>
              <a:t>Click Icon to add picture</a:t>
            </a:r>
          </a:p>
        </p:txBody>
      </p:sp>
      <p:sp>
        <p:nvSpPr>
          <p:cNvPr id="10" name="Content Placeholder 2"/>
          <p:cNvSpPr>
            <a:spLocks noGrp="1"/>
          </p:cNvSpPr>
          <p:nvPr>
            <p:ph idx="1"/>
          </p:nvPr>
        </p:nvSpPr>
        <p:spPr bwMode="auto">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a:solidFill>
                  <a:schemeClr val="bg1"/>
                </a:solidFill>
              </a:defRPr>
            </a:lvl1pPr>
            <a:lvl2pPr marL="1143000" indent="-228600">
              <a:lnSpc>
                <a:spcPct val="100000"/>
              </a:lnSpc>
              <a:buClr>
                <a:schemeClr val="accent2"/>
              </a:buClr>
              <a:defRPr>
                <a:solidFill>
                  <a:schemeClr val="bg1"/>
                </a:solidFill>
              </a:defRPr>
            </a:lvl2pPr>
            <a:lvl3pPr marL="1600200" indent="-228600">
              <a:lnSpc>
                <a:spcPct val="100000"/>
              </a:lnSpc>
              <a:buClr>
                <a:schemeClr val="accent2"/>
              </a:buClr>
              <a:defRPr>
                <a:solidFill>
                  <a:schemeClr val="bg1"/>
                </a:solidFill>
              </a:defRPr>
            </a:lvl3pPr>
            <a:lvl4pPr marL="2057400" indent="-228600">
              <a:lnSpc>
                <a:spcPct val="100000"/>
              </a:lnSpc>
              <a:buClr>
                <a:schemeClr val="accent2"/>
              </a:buClr>
              <a:defRPr>
                <a:solidFill>
                  <a:schemeClr val="bg1"/>
                </a:solidFill>
              </a:defRPr>
            </a:lvl4pPr>
            <a:lvl5pPr marL="2514600" indent="-228600">
              <a:lnSpc>
                <a:spcPct val="100000"/>
              </a:lnSpc>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948801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Solid White)">
    <p:bg bwMode="gray">
      <p:bgPr>
        <a:solidFill>
          <a:schemeClr val="bg1"/>
        </a:soli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bwMode="black">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4"/>
          <p:cNvSpPr>
            <a:spLocks noGrp="1"/>
          </p:cNvSpPr>
          <p:nvPr>
            <p:ph type="dt" sz="half" idx="11"/>
          </p:nvPr>
        </p:nvSpPr>
        <p:spPr bwMode="black">
          <a:xfrm>
            <a:off x="838200" y="6356350"/>
            <a:ext cx="1358590" cy="365125"/>
          </a:xfrm>
        </p:spPr>
        <p:txBody>
          <a:bodyPr/>
          <a:lstStyle/>
          <a:p>
            <a:fld id="{66C283A4-7960-4BFD-B3A5-A2CC5BB2A473}" type="datetime1">
              <a:rPr lang="en-US" smtClean="0"/>
              <a:t>4/19/2024</a:t>
            </a:fld>
            <a:endParaRPr lang="en-US" dirty="0"/>
          </a:p>
        </p:txBody>
      </p:sp>
      <p:sp>
        <p:nvSpPr>
          <p:cNvPr id="7"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black">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59765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Solid Dark)">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white">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bwMode="white">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4/19/2024</a:t>
            </a:fld>
            <a:endParaRPr lang="en-US" dirty="0"/>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767981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Content (Solid Dark)">
    <p:bg bwMode="black">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white">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bwMode="white">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4/19/2024</a:t>
            </a:fld>
            <a:endParaRPr lang="en-US" dirty="0"/>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3025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Solid Lt Gray)">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bwMode="black">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Date Placeholder 3"/>
          <p:cNvSpPr>
            <a:spLocks noGrp="1"/>
          </p:cNvSpPr>
          <p:nvPr>
            <p:ph type="dt" sz="half" idx="2"/>
          </p:nvPr>
        </p:nvSpPr>
        <p:spPr bwMode="black">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4868D85E-9AAE-43DE-B77A-6CCC9C16CBEC}" type="datetime1">
              <a:rPr lang="en-US" smtClean="0"/>
              <a:t>4/19/2024</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0" name="Slide Number Placeholder 5"/>
          <p:cNvSpPr>
            <a:spLocks noGrp="1"/>
          </p:cNvSpPr>
          <p:nvPr>
            <p:ph type="sldNum" sz="quarter" idx="4"/>
          </p:nvPr>
        </p:nvSpPr>
        <p:spPr bwMode="black">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8248708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and Content (Solid Dark)">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bwMode="white">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1" name="Content Placeholder 4"/>
          <p:cNvSpPr>
            <a:spLocks noGrp="1"/>
          </p:cNvSpPr>
          <p:nvPr>
            <p:ph sz="quarter" idx="10"/>
          </p:nvPr>
        </p:nvSpPr>
        <p:spPr bwMode="white">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Picture Placeholder 2"/>
          <p:cNvSpPr>
            <a:spLocks noGrp="1"/>
          </p:cNvSpPr>
          <p:nvPr>
            <p:ph type="pic" sz="quarter" idx="13"/>
          </p:nvPr>
        </p:nvSpPr>
        <p:spPr bwMode="gray">
          <a:xfrm>
            <a:off x="7653566" y="1364826"/>
            <a:ext cx="4538434" cy="4538434"/>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4/19/2024</a:t>
            </a:fld>
            <a:endParaRPr lang="en-US" dirty="0"/>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5389878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le and Content (Solid Dark)">
    <p:bg bwMode="black">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white">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0" name="Content Placeholder 4"/>
          <p:cNvSpPr>
            <a:spLocks noGrp="1"/>
          </p:cNvSpPr>
          <p:nvPr>
            <p:ph sz="quarter" idx="10"/>
          </p:nvPr>
        </p:nvSpPr>
        <p:spPr bwMode="white">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2"/>
          <p:cNvSpPr>
            <a:spLocks noGrp="1"/>
          </p:cNvSpPr>
          <p:nvPr>
            <p:ph type="pic" sz="quarter" idx="13"/>
          </p:nvPr>
        </p:nvSpPr>
        <p:spPr bwMode="gray">
          <a:xfrm>
            <a:off x="7653566" y="1364826"/>
            <a:ext cx="4538434" cy="4538434"/>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4/19/2024</a:t>
            </a:fld>
            <a:endParaRPr lang="en-US" dirty="0"/>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6945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and Content (Solid Lt Gray)">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7" name="Content Placeholder 4"/>
          <p:cNvSpPr>
            <a:spLocks noGrp="1"/>
          </p:cNvSpPr>
          <p:nvPr>
            <p:ph sz="quarter" idx="10"/>
          </p:nvPr>
        </p:nvSpPr>
        <p:spPr bwMode="black">
          <a:xfrm>
            <a:off x="838200" y="1366345"/>
            <a:ext cx="6234953" cy="4788393"/>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Picture Placeholder 2"/>
          <p:cNvSpPr>
            <a:spLocks noGrp="1"/>
          </p:cNvSpPr>
          <p:nvPr>
            <p:ph type="pic" sz="quarter" idx="13"/>
          </p:nvPr>
        </p:nvSpPr>
        <p:spPr bwMode="gray">
          <a:xfrm>
            <a:off x="7653566" y="1364826"/>
            <a:ext cx="4538434" cy="4538434"/>
          </a:xfrm>
        </p:spPr>
        <p:txBody>
          <a:bodyPr/>
          <a:lstStyle>
            <a:lvl1pPr>
              <a:buClr>
                <a:schemeClr val="tx1"/>
              </a:buClr>
              <a:defRPr>
                <a:solidFill>
                  <a:schemeClr val="tx1"/>
                </a:solidFill>
              </a:defRPr>
            </a:lvl1pPr>
          </a:lstStyle>
          <a:p>
            <a:endParaRPr lang="en-US" dirty="0"/>
          </a:p>
        </p:txBody>
      </p:sp>
      <p:sp>
        <p:nvSpPr>
          <p:cNvPr id="9" name="Date Placeholder 3"/>
          <p:cNvSpPr>
            <a:spLocks noGrp="1"/>
          </p:cNvSpPr>
          <p:nvPr>
            <p:ph type="dt" sz="half" idx="2"/>
          </p:nvPr>
        </p:nvSpPr>
        <p:spPr bwMode="black">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4868D85E-9AAE-43DE-B77A-6CCC9C16CBEC}" type="datetime1">
              <a:rPr lang="en-US" smtClean="0"/>
              <a:t>4/19/2024</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0" name="Slide Number Placeholder 5"/>
          <p:cNvSpPr>
            <a:spLocks noGrp="1"/>
          </p:cNvSpPr>
          <p:nvPr>
            <p:ph type="sldNum" sz="quarter" idx="4"/>
          </p:nvPr>
        </p:nvSpPr>
        <p:spPr bwMode="black">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864900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am Page (4 Up)">
    <p:bg bwMode="gray">
      <p:bgRef idx="1001">
        <a:schemeClr val="bg1"/>
      </p:bgRef>
    </p:bg>
    <p:spTree>
      <p:nvGrpSpPr>
        <p:cNvPr id="1" name=""/>
        <p:cNvGrpSpPr/>
        <p:nvPr/>
      </p:nvGrpSpPr>
      <p:grpSpPr>
        <a:xfrm>
          <a:off x="0" y="0"/>
          <a:ext cx="0" cy="0"/>
          <a:chOff x="0" y="0"/>
          <a:chExt cx="0" cy="0"/>
        </a:xfrm>
      </p:grpSpPr>
      <p:sp>
        <p:nvSpPr>
          <p:cNvPr id="18" name="Title 1"/>
          <p:cNvSpPr>
            <a:spLocks noGrp="1"/>
          </p:cNvSpPr>
          <p:nvPr>
            <p:ph type="title" hasCustomPrompt="1"/>
          </p:nvPr>
        </p:nvSpPr>
        <p:spPr bwMode="auto">
          <a:xfrm>
            <a:off x="0" y="1"/>
            <a:ext cx="12192000" cy="1216022"/>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17" name="Rectangle 16"/>
          <p:cNvSpPr/>
          <p:nvPr userDrawn="1"/>
        </p:nvSpPr>
        <p:spPr bwMode="auto">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bwMode="gray">
          <a:xfrm>
            <a:off x="806332" y="1981899"/>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bwMode="black">
          <a:xfrm>
            <a:off x="581719"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bwMode="gray">
          <a:xfrm>
            <a:off x="3646176"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bwMode="black">
          <a:xfrm>
            <a:off x="3421563"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bwMode="gray">
          <a:xfrm>
            <a:off x="6486020"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bwMode="black">
          <a:xfrm>
            <a:off x="6261407"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4" name="Picture Placeholder 2"/>
          <p:cNvSpPr>
            <a:spLocks noGrp="1"/>
          </p:cNvSpPr>
          <p:nvPr>
            <p:ph type="pic" sz="quarter" idx="20" hasCustomPrompt="1"/>
          </p:nvPr>
        </p:nvSpPr>
        <p:spPr bwMode="gray">
          <a:xfrm>
            <a:off x="9325864"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bwMode="black">
          <a:xfrm>
            <a:off x="9101251" y="4341161"/>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6" name="Rectangle 15"/>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bwMode="black"/>
        <p:txBody>
          <a:bodyPr/>
          <a:lstStyle/>
          <a:p>
            <a:fld id="{936DB2D6-5DF4-4264-A4A1-7D3EAF38D255}" type="datetime1">
              <a:rPr lang="en-US" smtClean="0"/>
              <a:t>4/19/2024</a:t>
            </a:fld>
            <a:endParaRPr lang="en-US" dirty="0"/>
          </a:p>
        </p:txBody>
      </p:sp>
      <p:sp>
        <p:nvSpPr>
          <p:cNvPr id="1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5" name="Slide Number Placeholder 4"/>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2780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Logo Only)">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auto">
          <a:xfrm>
            <a:off x="0" y="4188564"/>
            <a:ext cx="12192000" cy="1199223"/>
          </a:xfrm>
          <a:solidFill>
            <a:schemeClr val="accent1"/>
          </a:solidFill>
        </p:spPr>
        <p:txBody>
          <a:bodyPr wrap="square" lIns="182880" tIns="91440" rIns="182880" bIns="91440" spcCol="0" anchor="ctr">
            <a:normAutofit/>
          </a:bodyPr>
          <a:lstStyle>
            <a:lvl1pPr algn="ctr">
              <a:lnSpc>
                <a:spcPct val="90000"/>
              </a:lnSpc>
              <a:defRPr sz="3600" baseline="0">
                <a:solidFill>
                  <a:schemeClr val="bg1"/>
                </a:solidFill>
              </a:defRPr>
            </a:lvl1pPr>
          </a:lstStyle>
          <a:p>
            <a:r>
              <a:rPr lang="en-US" dirty="0"/>
              <a:t>Click to enter the slideshow title</a:t>
            </a:r>
          </a:p>
        </p:txBody>
      </p:sp>
      <p:sp>
        <p:nvSpPr>
          <p:cNvPr id="3" name="Rectangle 2"/>
          <p:cNvSpPr/>
          <p:nvPr userDrawn="1"/>
        </p:nvSpPr>
        <p:spPr bwMode="auto">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bwMode="black">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sp>
        <p:nvSpPr>
          <p:cNvPr id="18" name="Date Placeholder 17"/>
          <p:cNvSpPr>
            <a:spLocks noGrp="1"/>
          </p:cNvSpPr>
          <p:nvPr>
            <p:ph type="dt" sz="half" idx="15"/>
          </p:nvPr>
        </p:nvSpPr>
        <p:spPr bwMode="black"/>
        <p:txBody>
          <a:bodyPr/>
          <a:lstStyle/>
          <a:p>
            <a:fld id="{D7ED242C-24FB-43A0-BCB6-43756FC812F6}" type="datetime1">
              <a:rPr lang="en-US" smtClean="0"/>
              <a:t>4/19/2024</a:t>
            </a:fld>
            <a:endParaRPr lang="en-US" dirty="0"/>
          </a:p>
        </p:txBody>
      </p:sp>
      <p:sp>
        <p:nvSpPr>
          <p:cNvPr id="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9" name="Slide Number Placeholder 18"/>
          <p:cNvSpPr>
            <a:spLocks noGrp="1"/>
          </p:cNvSpPr>
          <p:nvPr>
            <p:ph type="sldNum" sz="quarter" idx="16"/>
          </p:nvPr>
        </p:nvSpPr>
        <p:spPr bwMode="black"/>
        <p:txBody>
          <a:bodyPr/>
          <a:lstStyle/>
          <a:p>
            <a:fld id="{48F63A3B-78C7-47BE-AE5E-E10140E04643}" type="slidenum">
              <a:rPr lang="en-US" smtClean="0"/>
              <a:pPr/>
              <a:t>‹#›</a:t>
            </a:fld>
            <a:endParaRPr lang="en-US" dirty="0"/>
          </a:p>
        </p:txBody>
      </p:sp>
      <p:pic>
        <p:nvPicPr>
          <p:cNvPr id="11" name="Picture 10" descr="Minnesota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3114897" y="1159173"/>
            <a:ext cx="5962206" cy="1985414"/>
          </a:xfrm>
          <a:prstGeom prst="rect">
            <a:avLst/>
          </a:prstGeom>
        </p:spPr>
      </p:pic>
    </p:spTree>
    <p:extLst>
      <p:ext uri="{BB962C8B-B14F-4D97-AF65-F5344CB8AC3E}">
        <p14:creationId xmlns:p14="http://schemas.microsoft.com/office/powerpoint/2010/main" val="33681191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am Page (3 Up)">
    <p:spTree>
      <p:nvGrpSpPr>
        <p:cNvPr id="1" name=""/>
        <p:cNvGrpSpPr/>
        <p:nvPr/>
      </p:nvGrpSpPr>
      <p:grpSpPr>
        <a:xfrm>
          <a:off x="0" y="0"/>
          <a:ext cx="0" cy="0"/>
          <a:chOff x="0" y="0"/>
          <a:chExt cx="0" cy="0"/>
        </a:xfrm>
      </p:grpSpPr>
      <p:sp>
        <p:nvSpPr>
          <p:cNvPr id="18" name="Title 1"/>
          <p:cNvSpPr>
            <a:spLocks noGrp="1"/>
          </p:cNvSpPr>
          <p:nvPr>
            <p:ph type="title" hasCustomPrompt="1"/>
          </p:nvPr>
        </p:nvSpPr>
        <p:spPr bwMode="auto">
          <a:xfrm>
            <a:off x="0" y="1"/>
            <a:ext cx="12192000" cy="1216022"/>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17" name="Rectangle 16"/>
          <p:cNvSpPr/>
          <p:nvPr userDrawn="1"/>
        </p:nvSpPr>
        <p:spPr bwMode="auto">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bwMode="gray">
          <a:xfrm>
            <a:off x="1572814" y="1964392"/>
            <a:ext cx="2332190" cy="2332190"/>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bwMode="black">
          <a:xfrm>
            <a:off x="146922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bwMode="gray">
          <a:xfrm>
            <a:off x="482454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bwMode="black">
          <a:xfrm>
            <a:off x="471223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bwMode="gray">
          <a:xfrm>
            <a:off x="806755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bwMode="black">
          <a:xfrm>
            <a:off x="795524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6" name="Rectangle 15"/>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bwMode="black"/>
        <p:txBody>
          <a:bodyPr/>
          <a:lstStyle/>
          <a:p>
            <a:fld id="{936DB2D6-5DF4-4264-A4A1-7D3EAF38D255}" type="datetime1">
              <a:rPr lang="en-US" smtClean="0"/>
              <a:t>4/19/2024</a:t>
            </a:fld>
            <a:endParaRPr lang="en-US" dirty="0"/>
          </a:p>
        </p:txBody>
      </p:sp>
      <p:sp>
        <p:nvSpPr>
          <p:cNvPr id="1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5" name="Slide Number Placeholder 4"/>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608245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am Page 4-Up White Vertical">
    <p:bg bwMode="gray">
      <p:bgRef idx="1001">
        <a:schemeClr val="bg1"/>
      </p:bgRef>
    </p:bg>
    <p:spTree>
      <p:nvGrpSpPr>
        <p:cNvPr id="1" name=""/>
        <p:cNvGrpSpPr/>
        <p:nvPr/>
      </p:nvGrpSpPr>
      <p:grpSpPr>
        <a:xfrm>
          <a:off x="0" y="0"/>
          <a:ext cx="0" cy="0"/>
          <a:chOff x="0" y="0"/>
          <a:chExt cx="0" cy="0"/>
        </a:xfrm>
      </p:grpSpPr>
      <p:sp>
        <p:nvSpPr>
          <p:cNvPr id="16"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6" name="Picture Placeholder 2"/>
          <p:cNvSpPr>
            <a:spLocks noGrp="1"/>
          </p:cNvSpPr>
          <p:nvPr>
            <p:ph type="pic" sz="quarter" idx="13" hasCustomPrompt="1"/>
          </p:nvPr>
        </p:nvSpPr>
        <p:spPr bwMode="gray">
          <a:xfrm>
            <a:off x="806332" y="1981899"/>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bwMode="black">
          <a:xfrm>
            <a:off x="581719" y="4345146"/>
            <a:ext cx="2542477" cy="1623853"/>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0" name="Picture Placeholder 2"/>
          <p:cNvSpPr>
            <a:spLocks noGrp="1"/>
          </p:cNvSpPr>
          <p:nvPr>
            <p:ph type="pic" sz="quarter" idx="16" hasCustomPrompt="1"/>
          </p:nvPr>
        </p:nvSpPr>
        <p:spPr bwMode="gray">
          <a:xfrm>
            <a:off x="3646176"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bwMode="black">
          <a:xfrm>
            <a:off x="3421563"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2" name="Picture Placeholder 2"/>
          <p:cNvSpPr>
            <a:spLocks noGrp="1"/>
          </p:cNvSpPr>
          <p:nvPr>
            <p:ph type="pic" sz="quarter" idx="18" hasCustomPrompt="1"/>
          </p:nvPr>
        </p:nvSpPr>
        <p:spPr bwMode="gray">
          <a:xfrm>
            <a:off x="6486020"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bwMode="black">
          <a:xfrm>
            <a:off x="6261407"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4" name="Picture Placeholder 2"/>
          <p:cNvSpPr>
            <a:spLocks noGrp="1"/>
          </p:cNvSpPr>
          <p:nvPr>
            <p:ph type="pic" sz="quarter" idx="20" hasCustomPrompt="1"/>
          </p:nvPr>
        </p:nvSpPr>
        <p:spPr bwMode="gray">
          <a:xfrm>
            <a:off x="9325864"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bwMode="black">
          <a:xfrm>
            <a:off x="9101251" y="4341161"/>
            <a:ext cx="2542477" cy="1627838"/>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9" name="Rectangle 18"/>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bwMode="black"/>
        <p:txBody>
          <a:bodyPr/>
          <a:lstStyle/>
          <a:p>
            <a:fld id="{4B4EEDC6-36CA-4209-B482-2ED76AA0BF08}" type="datetime1">
              <a:rPr lang="en-US" smtClean="0"/>
              <a:t>4/19/2024</a:t>
            </a:fld>
            <a:endParaRPr lang="en-US" dirty="0"/>
          </a:p>
        </p:txBody>
      </p:sp>
      <p:sp>
        <p:nvSpPr>
          <p:cNvPr id="20"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5" name="Slide Number Placeholder 4"/>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7236465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am Page 4-Up Gray BG Horizontal">
    <p:bg bwMode="gray">
      <p:bgRef idx="1001">
        <a:schemeClr val="bg1"/>
      </p:bgRef>
    </p:bg>
    <p:spTree>
      <p:nvGrpSpPr>
        <p:cNvPr id="1" name=""/>
        <p:cNvGrpSpPr/>
        <p:nvPr/>
      </p:nvGrpSpPr>
      <p:grpSpPr>
        <a:xfrm>
          <a:off x="0" y="0"/>
          <a:ext cx="0" cy="0"/>
          <a:chOff x="0" y="0"/>
          <a:chExt cx="0" cy="0"/>
        </a:xfrm>
      </p:grpSpPr>
      <p:sp>
        <p:nvSpPr>
          <p:cNvPr id="18" name="Title 1"/>
          <p:cNvSpPr>
            <a:spLocks noGrp="1"/>
          </p:cNvSpPr>
          <p:nvPr>
            <p:ph type="title" hasCustomPrompt="1"/>
          </p:nvPr>
        </p:nvSpPr>
        <p:spPr bwMode="auto">
          <a:xfrm>
            <a:off x="0" y="-1"/>
            <a:ext cx="12192000" cy="1216023"/>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17" name="Rectangle 16"/>
          <p:cNvSpPr/>
          <p:nvPr userDrawn="1"/>
        </p:nvSpPr>
        <p:spPr bwMode="auto">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bwMode="gray">
          <a:xfrm>
            <a:off x="806332"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bwMode="black">
          <a:xfrm>
            <a:off x="2876550"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3" name="Picture Placeholder 2"/>
          <p:cNvSpPr>
            <a:spLocks noGrp="1"/>
          </p:cNvSpPr>
          <p:nvPr>
            <p:ph type="pic" sz="quarter" idx="14" hasCustomPrompt="1"/>
          </p:nvPr>
        </p:nvSpPr>
        <p:spPr bwMode="gray">
          <a:xfrm>
            <a:off x="806331"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4" name="Text Placeholder 3"/>
          <p:cNvSpPr>
            <a:spLocks noGrp="1"/>
          </p:cNvSpPr>
          <p:nvPr>
            <p:ph type="body" sz="quarter" idx="15"/>
          </p:nvPr>
        </p:nvSpPr>
        <p:spPr bwMode="black">
          <a:xfrm>
            <a:off x="2876550" y="3939361"/>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5" name="Picture Placeholder 2"/>
          <p:cNvSpPr>
            <a:spLocks noGrp="1"/>
          </p:cNvSpPr>
          <p:nvPr>
            <p:ph type="pic" sz="quarter" idx="17" hasCustomPrompt="1"/>
          </p:nvPr>
        </p:nvSpPr>
        <p:spPr bwMode="gray">
          <a:xfrm>
            <a:off x="6199805"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bwMode="black">
          <a:xfrm>
            <a:off x="8270023"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7" name="Picture Placeholder 2"/>
          <p:cNvSpPr>
            <a:spLocks noGrp="1"/>
          </p:cNvSpPr>
          <p:nvPr>
            <p:ph type="pic" sz="quarter" idx="19" hasCustomPrompt="1"/>
          </p:nvPr>
        </p:nvSpPr>
        <p:spPr bwMode="gray">
          <a:xfrm>
            <a:off x="6199805"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8" name="Text Placeholder 3"/>
          <p:cNvSpPr>
            <a:spLocks noGrp="1"/>
          </p:cNvSpPr>
          <p:nvPr>
            <p:ph type="body" sz="quarter" idx="20"/>
          </p:nvPr>
        </p:nvSpPr>
        <p:spPr bwMode="black">
          <a:xfrm>
            <a:off x="8270023" y="3939360"/>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Rectangle 15"/>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bwMode="black"/>
        <p:txBody>
          <a:bodyPr/>
          <a:lstStyle/>
          <a:p>
            <a:fld id="{8DC79626-CE5A-4834-975C-E7305BA2E281}" type="datetime1">
              <a:rPr lang="en-US" smtClean="0"/>
              <a:t>4/19/2024</a:t>
            </a:fld>
            <a:endParaRPr lang="en-US" dirty="0"/>
          </a:p>
        </p:txBody>
      </p:sp>
      <p:sp>
        <p:nvSpPr>
          <p:cNvPr id="2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5" name="Slide Number Placeholder 4"/>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2632564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am Page 4 Up White BG Horizontal">
    <p:bg bwMode="gray">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12" name="Picture Placeholder 2"/>
          <p:cNvSpPr>
            <a:spLocks noGrp="1"/>
          </p:cNvSpPr>
          <p:nvPr>
            <p:ph type="pic" sz="quarter" idx="13" hasCustomPrompt="1"/>
          </p:nvPr>
        </p:nvSpPr>
        <p:spPr bwMode="gray">
          <a:xfrm>
            <a:off x="806332"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bwMode="black">
          <a:xfrm>
            <a:off x="2876550"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3" name="Picture Placeholder 2"/>
          <p:cNvSpPr>
            <a:spLocks noGrp="1"/>
          </p:cNvSpPr>
          <p:nvPr>
            <p:ph type="pic" sz="quarter" idx="14" hasCustomPrompt="1"/>
          </p:nvPr>
        </p:nvSpPr>
        <p:spPr bwMode="gray">
          <a:xfrm>
            <a:off x="806331"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4" name="Text Placeholder 3"/>
          <p:cNvSpPr>
            <a:spLocks noGrp="1"/>
          </p:cNvSpPr>
          <p:nvPr>
            <p:ph type="body" sz="quarter" idx="15"/>
          </p:nvPr>
        </p:nvSpPr>
        <p:spPr bwMode="black">
          <a:xfrm>
            <a:off x="2876550" y="3939361"/>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Picture Placeholder 2"/>
          <p:cNvSpPr>
            <a:spLocks noGrp="1"/>
          </p:cNvSpPr>
          <p:nvPr>
            <p:ph type="pic" sz="quarter" idx="17" hasCustomPrompt="1"/>
          </p:nvPr>
        </p:nvSpPr>
        <p:spPr bwMode="gray">
          <a:xfrm>
            <a:off x="6199805"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bwMode="black">
          <a:xfrm>
            <a:off x="8270023"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8" name="Picture Placeholder 2"/>
          <p:cNvSpPr>
            <a:spLocks noGrp="1"/>
          </p:cNvSpPr>
          <p:nvPr>
            <p:ph type="pic" sz="quarter" idx="19" hasCustomPrompt="1"/>
          </p:nvPr>
        </p:nvSpPr>
        <p:spPr bwMode="gray">
          <a:xfrm>
            <a:off x="6199805"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9" name="Text Placeholder 3"/>
          <p:cNvSpPr>
            <a:spLocks noGrp="1"/>
          </p:cNvSpPr>
          <p:nvPr>
            <p:ph type="body" sz="quarter" idx="20"/>
          </p:nvPr>
        </p:nvSpPr>
        <p:spPr bwMode="black">
          <a:xfrm>
            <a:off x="8270023" y="393936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8" name="Rectangle 7"/>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bwMode="black"/>
        <p:txBody>
          <a:bodyPr/>
          <a:lstStyle/>
          <a:p>
            <a:fld id="{1815FB38-58F3-410A-8DA4-4B706967601F}" type="datetime1">
              <a:rPr lang="en-US" smtClean="0"/>
              <a:t>4/19/2024</a:t>
            </a:fld>
            <a:endParaRPr lang="en-US" dirty="0"/>
          </a:p>
        </p:txBody>
      </p:sp>
      <p:sp>
        <p:nvSpPr>
          <p:cNvPr id="20"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5"/>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020693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am Page Duo Gray Horizontal">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auto">
          <a:xfrm>
            <a:off x="0" y="-20425"/>
            <a:ext cx="12192000" cy="1236448"/>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17" name="Rectangle 16"/>
          <p:cNvSpPr/>
          <p:nvPr userDrawn="1"/>
        </p:nvSpPr>
        <p:spPr bwMode="auto">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bwMode="gray">
          <a:xfrm>
            <a:off x="806332"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bwMode="black">
          <a:xfrm>
            <a:off x="2876550"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5" name="Picture Placeholder 2"/>
          <p:cNvSpPr>
            <a:spLocks noGrp="1"/>
          </p:cNvSpPr>
          <p:nvPr>
            <p:ph type="pic" sz="quarter" idx="17" hasCustomPrompt="1"/>
          </p:nvPr>
        </p:nvSpPr>
        <p:spPr bwMode="gray">
          <a:xfrm>
            <a:off x="6199805"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bwMode="black">
          <a:xfrm>
            <a:off x="8270023"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Rectangle 15"/>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bwMode="black"/>
        <p:txBody>
          <a:bodyPr/>
          <a:lstStyle/>
          <a:p>
            <a:fld id="{7F519661-29C3-4FE0-9FC3-375A85A42C46}" type="datetime1">
              <a:rPr lang="en-US" smtClean="0"/>
              <a:t>4/19/2024</a:t>
            </a:fld>
            <a:endParaRPr lang="en-US" dirty="0"/>
          </a:p>
        </p:txBody>
      </p:sp>
      <p:sp>
        <p:nvSpPr>
          <p:cNvPr id="20"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5" name="Slide Number Placeholder 4"/>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345329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am Page 2 Up White BG Horizontal">
    <p:bg bwMode="gray">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8" name="Rectangle 7"/>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Picture Placeholder 2"/>
          <p:cNvSpPr>
            <a:spLocks noGrp="1"/>
          </p:cNvSpPr>
          <p:nvPr>
            <p:ph type="pic" sz="quarter" idx="13" hasCustomPrompt="1"/>
          </p:nvPr>
        </p:nvSpPr>
        <p:spPr bwMode="gray">
          <a:xfrm>
            <a:off x="806332"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bwMode="black">
          <a:xfrm>
            <a:off x="2876550"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Picture Placeholder 2"/>
          <p:cNvSpPr>
            <a:spLocks noGrp="1"/>
          </p:cNvSpPr>
          <p:nvPr>
            <p:ph type="pic" sz="quarter" idx="17" hasCustomPrompt="1"/>
          </p:nvPr>
        </p:nvSpPr>
        <p:spPr bwMode="gray">
          <a:xfrm>
            <a:off x="6199805"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bwMode="black">
          <a:xfrm>
            <a:off x="8270023"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4" name="Date Placeholder 3"/>
          <p:cNvSpPr>
            <a:spLocks noGrp="1"/>
          </p:cNvSpPr>
          <p:nvPr>
            <p:ph type="dt" sz="half" idx="10"/>
          </p:nvPr>
        </p:nvSpPr>
        <p:spPr bwMode="black"/>
        <p:txBody>
          <a:bodyPr/>
          <a:lstStyle/>
          <a:p>
            <a:fld id="{0366E0EA-2D80-452F-9963-33FA7A36BC09}" type="datetime1">
              <a:rPr lang="en-US" smtClean="0"/>
              <a:t>4/19/2024</a:t>
            </a:fld>
            <a:endParaRPr lang="en-US" dirty="0"/>
          </a:p>
        </p:txBody>
      </p:sp>
      <p:sp>
        <p:nvSpPr>
          <p:cNvPr id="20"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5"/>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228129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ig Image - Red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bwMode="gray">
          <a:xfrm>
            <a:off x="0" y="2"/>
            <a:ext cx="12192000" cy="6857998"/>
          </a:xfrm>
        </p:spPr>
        <p:txBody>
          <a:bodyPr/>
          <a:lstStyle/>
          <a:p>
            <a:r>
              <a:rPr lang="en-US"/>
              <a:t>Click icon to add picture</a:t>
            </a:r>
          </a:p>
        </p:txBody>
      </p:sp>
      <p:sp>
        <p:nvSpPr>
          <p:cNvPr id="9" name="Title 1"/>
          <p:cNvSpPr>
            <a:spLocks noGrp="1"/>
          </p:cNvSpPr>
          <p:nvPr>
            <p:ph type="title" hasCustomPrompt="1"/>
          </p:nvPr>
        </p:nvSpPr>
        <p:spPr bwMode="auto">
          <a:xfrm>
            <a:off x="1" y="5638801"/>
            <a:ext cx="12192000" cy="1219200"/>
          </a:xfrm>
          <a:solidFill>
            <a:srgbClr val="003865">
              <a:alpha val="87843"/>
            </a:srgbClr>
          </a:solidFill>
        </p:spPr>
        <p:txBody>
          <a:bodyPr>
            <a:normAutofit/>
          </a:bodyPr>
          <a:lstStyle>
            <a:lvl1pPr algn="ctr">
              <a:defRPr sz="3600">
                <a:solidFill>
                  <a:schemeClr val="bg1"/>
                </a:solidFill>
              </a:defRPr>
            </a:lvl1pPr>
          </a:lstStyle>
          <a:p>
            <a:r>
              <a:rPr lang="en-US" dirty="0"/>
              <a:t>Click to edit title</a:t>
            </a:r>
          </a:p>
        </p:txBody>
      </p:sp>
    </p:spTree>
    <p:extLst>
      <p:ext uri="{BB962C8B-B14F-4D97-AF65-F5344CB8AC3E}">
        <p14:creationId xmlns:p14="http://schemas.microsoft.com/office/powerpoint/2010/main" val="1045112619"/>
      </p:ext>
    </p:extLst>
  </p:cSld>
  <p:clrMapOvr>
    <a:masterClrMapping/>
  </p:clrMapOvr>
  <p:hf sldNum="0"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ig Image - Black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bwMode="gray">
          <a:xfrm>
            <a:off x="0" y="2"/>
            <a:ext cx="12192000" cy="6857999"/>
          </a:xfrm>
        </p:spPr>
        <p:txBody>
          <a:bodyPr/>
          <a:lstStyle/>
          <a:p>
            <a:r>
              <a:rPr lang="en-US"/>
              <a:t>Click icon to add picture</a:t>
            </a:r>
          </a:p>
        </p:txBody>
      </p:sp>
      <p:sp>
        <p:nvSpPr>
          <p:cNvPr id="9" name="Title 1"/>
          <p:cNvSpPr>
            <a:spLocks noGrp="1"/>
          </p:cNvSpPr>
          <p:nvPr>
            <p:ph type="title" hasCustomPrompt="1"/>
          </p:nvPr>
        </p:nvSpPr>
        <p:spPr bwMode="gray">
          <a:xfrm>
            <a:off x="1" y="5638801"/>
            <a:ext cx="12192000" cy="1219200"/>
          </a:xfrm>
          <a:solidFill>
            <a:srgbClr val="0D0D0D">
              <a:alpha val="87843"/>
            </a:srgbClr>
          </a:solidFill>
        </p:spPr>
        <p:txBody>
          <a:bodyPr>
            <a:normAutofit/>
          </a:bodyPr>
          <a:lstStyle>
            <a:lvl1pPr algn="ctr">
              <a:defRPr sz="3600">
                <a:solidFill>
                  <a:schemeClr val="bg1"/>
                </a:solidFill>
              </a:defRPr>
            </a:lvl1pPr>
          </a:lstStyle>
          <a:p>
            <a:r>
              <a:rPr lang="en-US" dirty="0"/>
              <a:t>Click to edit title</a:t>
            </a:r>
          </a:p>
        </p:txBody>
      </p:sp>
    </p:spTree>
    <p:extLst>
      <p:ext uri="{BB962C8B-B14F-4D97-AF65-F5344CB8AC3E}">
        <p14:creationId xmlns:p14="http://schemas.microsoft.com/office/powerpoint/2010/main" val="3297887301"/>
      </p:ext>
    </p:extLst>
  </p:cSld>
  <p:clrMapOvr>
    <a:masterClrMapping/>
  </p:clrMapOvr>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ig Image - Blue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bwMode="gray">
          <a:xfrm>
            <a:off x="0" y="2"/>
            <a:ext cx="12192000" cy="6857999"/>
          </a:xfrm>
        </p:spPr>
        <p:txBody>
          <a:bodyPr/>
          <a:lstStyle/>
          <a:p>
            <a:r>
              <a:rPr lang="en-US"/>
              <a:t>Click icon to add picture</a:t>
            </a:r>
          </a:p>
        </p:txBody>
      </p:sp>
      <p:sp>
        <p:nvSpPr>
          <p:cNvPr id="9" name="Title 1"/>
          <p:cNvSpPr>
            <a:spLocks noGrp="1"/>
          </p:cNvSpPr>
          <p:nvPr>
            <p:ph type="title" hasCustomPrompt="1"/>
          </p:nvPr>
        </p:nvSpPr>
        <p:spPr bwMode="auto">
          <a:xfrm>
            <a:off x="1" y="5638800"/>
            <a:ext cx="12192000" cy="1219200"/>
          </a:xfrm>
          <a:solidFill>
            <a:srgbClr val="78BE21">
              <a:alpha val="87843"/>
            </a:srgbClr>
          </a:solidFill>
        </p:spPr>
        <p:txBody>
          <a:bodyPr>
            <a:normAutofit/>
          </a:bodyPr>
          <a:lstStyle>
            <a:lvl1pPr algn="ctr">
              <a:defRPr sz="3600">
                <a:solidFill>
                  <a:schemeClr val="tx2"/>
                </a:solidFill>
              </a:defRPr>
            </a:lvl1pPr>
          </a:lstStyle>
          <a:p>
            <a:r>
              <a:rPr lang="en-US" dirty="0"/>
              <a:t>Click to edit title</a:t>
            </a:r>
          </a:p>
        </p:txBody>
      </p:sp>
    </p:spTree>
    <p:extLst>
      <p:ext uri="{BB962C8B-B14F-4D97-AF65-F5344CB8AC3E}">
        <p14:creationId xmlns:p14="http://schemas.microsoft.com/office/powerpoint/2010/main" val="1634237328"/>
      </p:ext>
    </p:extLst>
  </p:cSld>
  <p:clrMapOvr>
    <a:masterClrMapping/>
  </p:clrMapOvr>
  <p:hf sldNum="0"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de - Gray Background">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bwMode="white">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a:t>Code Demo (Click to Edit)</a:t>
            </a:r>
          </a:p>
        </p:txBody>
      </p:sp>
      <p:sp>
        <p:nvSpPr>
          <p:cNvPr id="10" name="Table Placeholder 8"/>
          <p:cNvSpPr>
            <a:spLocks noGrp="1"/>
          </p:cNvSpPr>
          <p:nvPr>
            <p:ph type="tbl" sz="quarter" idx="13"/>
          </p:nvPr>
        </p:nvSpPr>
        <p:spPr bwMode="gray">
          <a:xfrm>
            <a:off x="2032000" y="2233262"/>
            <a:ext cx="8128000" cy="2966751"/>
          </a:xfrm>
        </p:spPr>
        <p:txBody>
          <a:bodyPr/>
          <a:lstStyle/>
          <a:p>
            <a:endParaRPr lang="en-US"/>
          </a:p>
        </p:txBody>
      </p:sp>
      <p:sp>
        <p:nvSpPr>
          <p:cNvPr id="8" name="Date Placeholder 4"/>
          <p:cNvSpPr>
            <a:spLocks noGrp="1"/>
          </p:cNvSpPr>
          <p:nvPr>
            <p:ph type="dt" sz="half" idx="11"/>
          </p:nvPr>
        </p:nvSpPr>
        <p:spPr bwMode="black">
          <a:xfrm>
            <a:off x="838200" y="6356350"/>
            <a:ext cx="1358590" cy="365125"/>
          </a:xfrm>
        </p:spPr>
        <p:txBody>
          <a:bodyPr/>
          <a:lstStyle/>
          <a:p>
            <a:fld id="{06B78D62-7A3F-4136-9CF2-CB03510DA06A}" type="datetime1">
              <a:rPr lang="en-US" smtClean="0"/>
              <a:t>4/19/2024</a:t>
            </a:fld>
            <a:endParaRPr lang="en-US" dirty="0"/>
          </a:p>
        </p:txBody>
      </p:sp>
      <p:sp>
        <p:nvSpPr>
          <p:cNvPr id="7"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black">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549061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hot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auto">
          <a:xfrm>
            <a:off x="0" y="3477837"/>
            <a:ext cx="12192000" cy="1295182"/>
          </a:xfrm>
          <a:solidFill>
            <a:schemeClr val="accent1"/>
          </a:solidFill>
        </p:spPr>
        <p:txBody>
          <a:bodyPr wrap="square" lIns="182880" tIns="91440" rIns="182880" bIns="91440" anchor="ctr">
            <a:normAutofit/>
          </a:bodyPr>
          <a:lstStyle>
            <a:lvl1pPr algn="ctr">
              <a:defRPr sz="3600">
                <a:solidFill>
                  <a:schemeClr val="bg1"/>
                </a:solidFill>
              </a:defRPr>
            </a:lvl1pPr>
          </a:lstStyle>
          <a:p>
            <a:r>
              <a:rPr lang="en-US" dirty="0"/>
              <a:t>Click to enter the slideshow title</a:t>
            </a:r>
          </a:p>
        </p:txBody>
      </p:sp>
      <p:sp>
        <p:nvSpPr>
          <p:cNvPr id="3" name="Rectangle 2"/>
          <p:cNvSpPr/>
          <p:nvPr userDrawn="1"/>
        </p:nvSpPr>
        <p:spPr bwMode="auto">
          <a:xfrm>
            <a:off x="0" y="4773019"/>
            <a:ext cx="12192000" cy="2084981"/>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bwMode="black">
          <a:xfrm>
            <a:off x="2802467" y="5041204"/>
            <a:ext cx="6587067" cy="1097128"/>
          </a:xfrm>
        </p:spPr>
        <p:txBody>
          <a:bodyPr>
            <a:normAutofit/>
          </a:bodyPr>
          <a:lstStyle>
            <a:lvl1pPr marL="0" indent="0" algn="ctr">
              <a:spcBef>
                <a:spcPts val="0"/>
              </a:spcBef>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pic>
        <p:nvPicPr>
          <p:cNvPr id="10" name="Picture 9" descr="Minnesota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57806" y="5715387"/>
            <a:ext cx="3234329" cy="1077031"/>
          </a:xfrm>
          <a:prstGeom prst="rect">
            <a:avLst/>
          </a:prstGeom>
        </p:spPr>
      </p:pic>
      <p:sp>
        <p:nvSpPr>
          <p:cNvPr id="9" name="Footer Placeholder 4"/>
          <p:cNvSpPr>
            <a:spLocks noGrp="1"/>
          </p:cNvSpPr>
          <p:nvPr>
            <p:ph type="ftr" sz="quarter" idx="3"/>
          </p:nvPr>
        </p:nvSpPr>
        <p:spPr bwMode="black">
          <a:xfrm>
            <a:off x="6253560" y="6138332"/>
            <a:ext cx="5587647" cy="365125"/>
          </a:xfrm>
          <a:prstGeom prst="rect">
            <a:avLst/>
          </a:prstGeom>
        </p:spPr>
        <p:txBody>
          <a:bodyPr anchor="b"/>
          <a:lstStyle>
            <a:lvl1pPr algn="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Picture Placeholder 5"/>
          <p:cNvSpPr>
            <a:spLocks noGrp="1"/>
          </p:cNvSpPr>
          <p:nvPr>
            <p:ph type="pic" sz="quarter" idx="17"/>
          </p:nvPr>
        </p:nvSpPr>
        <p:spPr bwMode="gray">
          <a:xfrm>
            <a:off x="0" y="0"/>
            <a:ext cx="12192000" cy="3380732"/>
          </a:xfrm>
        </p:spPr>
        <p:txBody>
          <a:bodyPr/>
          <a:lstStyle/>
          <a:p>
            <a:endParaRPr lang="en-US" dirty="0"/>
          </a:p>
        </p:txBody>
      </p:sp>
    </p:spTree>
    <p:extLst>
      <p:ext uri="{BB962C8B-B14F-4D97-AF65-F5344CB8AC3E}">
        <p14:creationId xmlns:p14="http://schemas.microsoft.com/office/powerpoint/2010/main" val="17888243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7_Title and Content (Solid Dark)">
    <p:bg bwMode="black">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bwMode="white">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a:t>Code Demo (Click to Edit)</a:t>
            </a:r>
          </a:p>
        </p:txBody>
      </p:sp>
      <p:sp>
        <p:nvSpPr>
          <p:cNvPr id="14" name="Table Placeholder 8"/>
          <p:cNvSpPr>
            <a:spLocks noGrp="1"/>
          </p:cNvSpPr>
          <p:nvPr>
            <p:ph type="tbl" sz="quarter" idx="13"/>
          </p:nvPr>
        </p:nvSpPr>
        <p:spPr bwMode="gray">
          <a:xfrm>
            <a:off x="2032000" y="2233262"/>
            <a:ext cx="8128000" cy="2966751"/>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4/19/2024</a:t>
            </a:fld>
            <a:endParaRPr lang="en-US" dirty="0"/>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1305128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5_Title and Content (Solid Dark)">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white">
          <a:xfrm>
            <a:off x="815897" y="287066"/>
            <a:ext cx="3521927" cy="2734914"/>
          </a:xfrm>
        </p:spPr>
        <p:txBody>
          <a:bodyPr/>
          <a:lstStyle>
            <a:lvl1pPr>
              <a:defRPr b="0">
                <a:solidFill>
                  <a:schemeClr val="accent2"/>
                </a:solidFill>
              </a:defRPr>
            </a:lvl1pPr>
          </a:lstStyle>
          <a:p>
            <a:r>
              <a:rPr lang="en-US" dirty="0"/>
              <a:t>Click to edit title</a:t>
            </a:r>
          </a:p>
        </p:txBody>
      </p:sp>
      <p:sp>
        <p:nvSpPr>
          <p:cNvPr id="15" name="Text Placeholder 3"/>
          <p:cNvSpPr>
            <a:spLocks noGrp="1"/>
          </p:cNvSpPr>
          <p:nvPr>
            <p:ph type="body" sz="quarter" idx="13"/>
          </p:nvPr>
        </p:nvSpPr>
        <p:spPr bwMode="white">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bwMode="gray">
          <a:xfrm>
            <a:off x="4976787" y="1067565"/>
            <a:ext cx="9516215" cy="4850604"/>
          </a:xfrm>
        </p:spPr>
        <p:txBody>
          <a:bodyPr/>
          <a:lstStyle>
            <a:lvl1pPr>
              <a:defRPr/>
            </a:lvl1pPr>
          </a:lstStyle>
          <a:p>
            <a:r>
              <a:rPr lang="en-US" dirty="0"/>
              <a:t>Click icon to insert screenshot</a:t>
            </a:r>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4/19/2024</a:t>
            </a:fld>
            <a:endParaRPr lang="en-US" dirty="0"/>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5560126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6_Title and Content (Solid Dark)">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bwMode="white">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1" name="Text Placeholder 3"/>
          <p:cNvSpPr>
            <a:spLocks noGrp="1"/>
          </p:cNvSpPr>
          <p:nvPr>
            <p:ph type="body" sz="quarter" idx="13"/>
          </p:nvPr>
        </p:nvSpPr>
        <p:spPr bwMode="white">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7" name="Picture Placeholder 12" descr="Screenshot"/>
          <p:cNvSpPr>
            <a:spLocks noGrp="1"/>
          </p:cNvSpPr>
          <p:nvPr>
            <p:ph type="pic" sz="quarter" idx="10" hasCustomPrompt="1"/>
          </p:nvPr>
        </p:nvSpPr>
        <p:spPr bwMode="gray">
          <a:xfrm>
            <a:off x="1373459" y="3771871"/>
            <a:ext cx="9287236" cy="4733889"/>
          </a:xfrm>
        </p:spPr>
        <p:txBody>
          <a:bodyPr/>
          <a:lstStyle>
            <a:lvl1pPr>
              <a:defRPr/>
            </a:lvl1pPr>
          </a:lstStyle>
          <a:p>
            <a:r>
              <a:rPr lang="en-US" dirty="0"/>
              <a:t>Click icon to insert screenshot</a:t>
            </a:r>
          </a:p>
        </p:txBody>
      </p:sp>
      <p:sp>
        <p:nvSpPr>
          <p:cNvPr id="6" name="Date Placeholder 3"/>
          <p:cNvSpPr>
            <a:spLocks noGrp="1"/>
          </p:cNvSpPr>
          <p:nvPr>
            <p:ph type="dt" sz="half" idx="11"/>
          </p:nvPr>
        </p:nvSpPr>
        <p:spPr bwMode="white">
          <a:xfrm>
            <a:off x="838200" y="6356350"/>
            <a:ext cx="1358590" cy="365125"/>
          </a:xfrm>
        </p:spPr>
        <p:txBody>
          <a:bodyPr/>
          <a:lstStyle/>
          <a:p>
            <a:fld id="{5CAE31FF-A086-40D5-909F-A9E138181237}" type="datetime1">
              <a:rPr lang="en-US" smtClean="0"/>
              <a:t>4/19/2024</a:t>
            </a:fld>
            <a:endParaRPr lang="en-US" dirty="0"/>
          </a:p>
        </p:txBody>
      </p:sp>
      <p:sp>
        <p:nvSpPr>
          <p:cNvPr id="7"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8" name="Slide Number Placeholder 5"/>
          <p:cNvSpPr>
            <a:spLocks noGrp="1"/>
          </p:cNvSpPr>
          <p:nvPr>
            <p:ph type="sldNum" sz="quarter" idx="12"/>
          </p:nvPr>
        </p:nvSpPr>
        <p:spPr bwMode="white">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399159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creenshot Light Background Horizontal">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bwMode="black">
          <a:xfrm>
            <a:off x="815897" y="287066"/>
            <a:ext cx="3521927" cy="2734914"/>
          </a:xfrm>
        </p:spPr>
        <p:txBody>
          <a:bodyPr/>
          <a:lstStyle>
            <a:lvl1pPr>
              <a:defRPr>
                <a:solidFill>
                  <a:schemeClr val="accent1"/>
                </a:solidFill>
              </a:defRPr>
            </a:lvl1pPr>
          </a:lstStyle>
          <a:p>
            <a:r>
              <a:rPr lang="en-US" dirty="0"/>
              <a:t>Click to edit title</a:t>
            </a:r>
          </a:p>
        </p:txBody>
      </p:sp>
      <p:sp>
        <p:nvSpPr>
          <p:cNvPr id="4" name="Text Placeholder 3"/>
          <p:cNvSpPr>
            <a:spLocks noGrp="1"/>
          </p:cNvSpPr>
          <p:nvPr>
            <p:ph type="body" sz="quarter" idx="11"/>
          </p:nvPr>
        </p:nvSpPr>
        <p:spPr bwMode="black">
          <a:xfrm>
            <a:off x="815975" y="3211513"/>
            <a:ext cx="3521849" cy="2475609"/>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3" name="Picture Placeholder 12" descr="Screenshot"/>
          <p:cNvSpPr>
            <a:spLocks noGrp="1"/>
          </p:cNvSpPr>
          <p:nvPr>
            <p:ph type="pic" sz="quarter" idx="10" hasCustomPrompt="1"/>
          </p:nvPr>
        </p:nvSpPr>
        <p:spPr bwMode="gray">
          <a:xfrm>
            <a:off x="4976787" y="1067565"/>
            <a:ext cx="9516215" cy="4850604"/>
          </a:xfrm>
        </p:spPr>
        <p:txBody>
          <a:bodyPr/>
          <a:lstStyle>
            <a:lvl1pPr>
              <a:defRPr/>
            </a:lvl1pPr>
          </a:lstStyle>
          <a:p>
            <a:r>
              <a:rPr lang="en-US" dirty="0"/>
              <a:t>Click icon to insert screenshot</a:t>
            </a:r>
          </a:p>
        </p:txBody>
      </p:sp>
      <p:sp>
        <p:nvSpPr>
          <p:cNvPr id="10" name="Date Placeholder 4"/>
          <p:cNvSpPr>
            <a:spLocks noGrp="1"/>
          </p:cNvSpPr>
          <p:nvPr>
            <p:ph type="dt" sz="half" idx="12"/>
          </p:nvPr>
        </p:nvSpPr>
        <p:spPr bwMode="black">
          <a:xfrm>
            <a:off x="838200" y="6356350"/>
            <a:ext cx="1358590" cy="365125"/>
          </a:xfrm>
        </p:spPr>
        <p:txBody>
          <a:bodyPr/>
          <a:lstStyle/>
          <a:p>
            <a:fld id="{5D76A200-3168-4D33-A718-3974884CE863}" type="datetime1">
              <a:rPr lang="en-US" smtClean="0"/>
              <a:t>4/19/2024</a:t>
            </a:fld>
            <a:endParaRPr lang="en-US" dirty="0"/>
          </a:p>
        </p:txBody>
      </p:sp>
      <p:sp>
        <p:nvSpPr>
          <p:cNvPr id="7"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1" name="Slide Number Placeholder 6"/>
          <p:cNvSpPr>
            <a:spLocks noGrp="1"/>
          </p:cNvSpPr>
          <p:nvPr>
            <p:ph type="sldNum" sz="quarter" idx="13"/>
          </p:nvPr>
        </p:nvSpPr>
        <p:spPr bwMode="black">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090378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creenshot Light Background Vertical">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7" name="Text Placeholder 3"/>
          <p:cNvSpPr>
            <a:spLocks noGrp="1"/>
          </p:cNvSpPr>
          <p:nvPr>
            <p:ph type="body" sz="quarter" idx="11"/>
          </p:nvPr>
        </p:nvSpPr>
        <p:spPr bwMode="black">
          <a:xfrm>
            <a:off x="815895" y="1365203"/>
            <a:ext cx="10555696" cy="156718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3" name="Picture Placeholder 12"/>
          <p:cNvSpPr>
            <a:spLocks noGrp="1"/>
          </p:cNvSpPr>
          <p:nvPr>
            <p:ph type="pic" sz="quarter" idx="10" hasCustomPrompt="1"/>
          </p:nvPr>
        </p:nvSpPr>
        <p:spPr bwMode="gray">
          <a:xfrm>
            <a:off x="1373459" y="3771871"/>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894290563"/>
      </p:ext>
    </p:extLst>
  </p:cSld>
  <p:clrMapOvr>
    <a:masterClrMapping/>
  </p:clrMapOvr>
  <p:hf sldNum="0"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ingle Quote Red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white">
          <a:xfrm>
            <a:off x="815897" y="287066"/>
            <a:ext cx="3521927" cy="2734914"/>
          </a:xfrm>
        </p:spPr>
        <p:txBody>
          <a:bodyPr/>
          <a:lstStyle>
            <a:lvl1pPr>
              <a:defRPr b="0">
                <a:solidFill>
                  <a:schemeClr val="accent2"/>
                </a:solidFill>
              </a:defRPr>
            </a:lvl1pPr>
          </a:lstStyle>
          <a:p>
            <a:r>
              <a:rPr lang="en-US" dirty="0"/>
              <a:t>Click to edit title</a:t>
            </a:r>
          </a:p>
        </p:txBody>
      </p:sp>
      <p:sp>
        <p:nvSpPr>
          <p:cNvPr id="16" name="Text Placeholder 3"/>
          <p:cNvSpPr>
            <a:spLocks noGrp="1"/>
          </p:cNvSpPr>
          <p:nvPr>
            <p:ph type="body" sz="quarter" idx="13"/>
          </p:nvPr>
        </p:nvSpPr>
        <p:spPr bwMode="white">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descr="Comput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712851" y="434836"/>
            <a:ext cx="6828661" cy="6050713"/>
          </a:xfrm>
          <a:prstGeom prst="rect">
            <a:avLst/>
          </a:prstGeom>
          <a:effectLst>
            <a:outerShdw blurRad="76200" dir="18900000" sy="23000" kx="-1200000" algn="bl" rotWithShape="0">
              <a:prstClr val="black">
                <a:alpha val="20000"/>
              </a:prstClr>
            </a:outerShdw>
          </a:effectLst>
        </p:spPr>
      </p:pic>
      <p:sp>
        <p:nvSpPr>
          <p:cNvPr id="15" name="Picture Placeholder 12"/>
          <p:cNvSpPr>
            <a:spLocks noGrp="1"/>
          </p:cNvSpPr>
          <p:nvPr>
            <p:ph type="pic" sz="quarter" idx="10" hasCustomPrompt="1"/>
          </p:nvPr>
        </p:nvSpPr>
        <p:spPr bwMode="gray">
          <a:xfrm>
            <a:off x="4976787" y="691882"/>
            <a:ext cx="6300787" cy="3411537"/>
          </a:xfrm>
        </p:spPr>
        <p:txBody>
          <a:bodyPr/>
          <a:lstStyle>
            <a:lvl1pPr>
              <a:defRPr/>
            </a:lvl1pPr>
          </a:lstStyle>
          <a:p>
            <a:r>
              <a:rPr lang="en-US" dirty="0"/>
              <a:t>Click icon to insert screenshot</a:t>
            </a:r>
          </a:p>
        </p:txBody>
      </p:sp>
      <p:sp>
        <p:nvSpPr>
          <p:cNvPr id="10"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4/19/2024</a:t>
            </a:fld>
            <a:endParaRPr lang="en-US" dirty="0"/>
          </a:p>
        </p:txBody>
      </p:sp>
      <p:sp>
        <p:nvSpPr>
          <p:cNvPr id="9"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11"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76175235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_Single Quote Red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white">
          <a:xfrm>
            <a:off x="815897" y="287066"/>
            <a:ext cx="3521927" cy="2734914"/>
          </a:xfrm>
        </p:spPr>
        <p:txBody>
          <a:bodyPr/>
          <a:lstStyle>
            <a:lvl1pPr>
              <a:defRPr b="0">
                <a:solidFill>
                  <a:schemeClr val="accent2"/>
                </a:solidFill>
              </a:defRPr>
            </a:lvl1pPr>
          </a:lstStyle>
          <a:p>
            <a:r>
              <a:rPr lang="en-US" dirty="0"/>
              <a:t>Click to edit title</a:t>
            </a:r>
          </a:p>
        </p:txBody>
      </p:sp>
      <p:sp>
        <p:nvSpPr>
          <p:cNvPr id="15" name="Text Placeholder 3"/>
          <p:cNvSpPr>
            <a:spLocks noGrp="1"/>
          </p:cNvSpPr>
          <p:nvPr>
            <p:ph type="body" sz="quarter" idx="13"/>
          </p:nvPr>
        </p:nvSpPr>
        <p:spPr bwMode="white">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bwMode="gray">
          <a:xfrm>
            <a:off x="4976787" y="1067565"/>
            <a:ext cx="9516215" cy="4850604"/>
          </a:xfrm>
        </p:spPr>
        <p:txBody>
          <a:bodyPr/>
          <a:lstStyle>
            <a:lvl1pPr>
              <a:defRPr/>
            </a:lvl1pPr>
          </a:lstStyle>
          <a:p>
            <a:r>
              <a:rPr lang="en-US" dirty="0"/>
              <a:t>Click icon to insert screenshot</a:t>
            </a:r>
          </a:p>
        </p:txBody>
      </p:sp>
      <p:sp>
        <p:nvSpPr>
          <p:cNvPr id="10"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4/19/2024</a:t>
            </a:fld>
            <a:endParaRPr lang="en-US" dirty="0"/>
          </a:p>
        </p:txBody>
      </p:sp>
      <p:sp>
        <p:nvSpPr>
          <p:cNvPr id="9"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11"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96932636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Single Quote Red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white">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4" name="Text Placeholder 3"/>
          <p:cNvSpPr>
            <a:spLocks noGrp="1"/>
          </p:cNvSpPr>
          <p:nvPr>
            <p:ph type="body" sz="quarter" idx="13"/>
          </p:nvPr>
        </p:nvSpPr>
        <p:spPr bwMode="white">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bwMode="gray">
          <a:xfrm>
            <a:off x="1373459" y="3771871"/>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403402845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Single Quote Red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ounded Rectangular Callout 11"/>
          <p:cNvSpPr/>
          <p:nvPr userDrawn="1"/>
        </p:nvSpPr>
        <p:spPr bwMode="white">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a:spLocks noGrp="1"/>
          </p:cNvSpPr>
          <p:nvPr>
            <p:ph type="title" hasCustomPrompt="1"/>
          </p:nvPr>
        </p:nvSpPr>
        <p:spPr bwMode="black">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8" name="Text Placeholder 6"/>
          <p:cNvSpPr>
            <a:spLocks noGrp="1"/>
          </p:cNvSpPr>
          <p:nvPr>
            <p:ph type="body" sz="quarter" idx="13" hasCustomPrompt="1"/>
          </p:nvPr>
        </p:nvSpPr>
        <p:spPr bwMode="black">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0"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4/19/2024</a:t>
            </a:fld>
            <a:endParaRPr lang="en-US" dirty="0"/>
          </a:p>
        </p:txBody>
      </p:sp>
      <p:sp>
        <p:nvSpPr>
          <p:cNvPr id="9"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11"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5396629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8_Title and Content (Solid Dark)">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Rounded Rectangular Callout 11"/>
          <p:cNvSpPr/>
          <p:nvPr userDrawn="1"/>
        </p:nvSpPr>
        <p:spPr bwMode="white">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a:spLocks noGrp="1"/>
          </p:cNvSpPr>
          <p:nvPr>
            <p:ph type="title" hasCustomPrompt="1"/>
          </p:nvPr>
        </p:nvSpPr>
        <p:spPr bwMode="black">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15" name="Text Placeholder 6"/>
          <p:cNvSpPr>
            <a:spLocks noGrp="1"/>
          </p:cNvSpPr>
          <p:nvPr>
            <p:ph type="body" sz="quarter" idx="13" hasCustomPrompt="1"/>
          </p:nvPr>
        </p:nvSpPr>
        <p:spPr bwMode="black">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6"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4/19/2024</a:t>
            </a:fld>
            <a:endParaRPr lang="en-US" dirty="0"/>
          </a:p>
        </p:txBody>
      </p:sp>
      <p:sp>
        <p:nvSpPr>
          <p:cNvPr id="18"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1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3441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bg bwMode="auto">
      <p:bgPr>
        <a:solidFill>
          <a:srgbClr val="E8E8E8"/>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Agenda</a:t>
            </a:r>
          </a:p>
        </p:txBody>
      </p:sp>
      <p:sp>
        <p:nvSpPr>
          <p:cNvPr id="12" name="Table Placeholder 9"/>
          <p:cNvSpPr>
            <a:spLocks noGrp="1"/>
          </p:cNvSpPr>
          <p:nvPr>
            <p:ph type="tbl" sz="quarter" idx="13"/>
          </p:nvPr>
        </p:nvSpPr>
        <p:spPr bwMode="gray">
          <a:xfrm>
            <a:off x="838200" y="1335088"/>
            <a:ext cx="10515600" cy="4841875"/>
          </a:xfrm>
        </p:spPr>
        <p:txBody>
          <a:bodyPr/>
          <a:lstStyle/>
          <a:p>
            <a:endParaRPr lang="en-US"/>
          </a:p>
        </p:txBody>
      </p:sp>
      <p:sp>
        <p:nvSpPr>
          <p:cNvPr id="4" name="Date Placeholder 3"/>
          <p:cNvSpPr>
            <a:spLocks noGrp="1"/>
          </p:cNvSpPr>
          <p:nvPr>
            <p:ph type="dt" sz="half" idx="10"/>
          </p:nvPr>
        </p:nvSpPr>
        <p:spPr bwMode="black"/>
        <p:txBody>
          <a:bodyPr/>
          <a:lstStyle/>
          <a:p>
            <a:fld id="{9A198C9B-0587-4A1E-9E03-E4C9FE222F08}" type="datetime1">
              <a:rPr lang="en-US" smtClean="0"/>
              <a:t>4/19/2024</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5"/>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9" name="Rectangle 8"/>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7996441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Full Image Black Circle Overlay">
    <p:bg bwMode="gray">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bwMode="gray">
          <a:xfrm>
            <a:off x="0" y="0"/>
            <a:ext cx="12192000" cy="6858000"/>
          </a:xfrm>
        </p:spPr>
        <p:txBody>
          <a:bodyPr/>
          <a:lstStyle/>
          <a:p>
            <a:endParaRPr lang="en-US" dirty="0"/>
          </a:p>
        </p:txBody>
      </p:sp>
      <p:sp>
        <p:nvSpPr>
          <p:cNvPr id="2" name="Title 1"/>
          <p:cNvSpPr>
            <a:spLocks noGrp="1"/>
          </p:cNvSpPr>
          <p:nvPr>
            <p:ph type="title" hasCustomPrompt="1"/>
          </p:nvPr>
        </p:nvSpPr>
        <p:spPr bwMode="auto">
          <a:xfrm>
            <a:off x="6146624" y="685800"/>
            <a:ext cx="5486400" cy="5486400"/>
          </a:xfrm>
          <a:prstGeom prst="ellipse">
            <a:avLst/>
          </a:prstGeom>
          <a:solidFill>
            <a:srgbClr val="003865">
              <a:alpha val="87843"/>
            </a:srgbClr>
          </a:solidFill>
        </p:spPr>
        <p:txBody>
          <a:bodyPr>
            <a:noAutofit/>
          </a:bodyPr>
          <a:lstStyle>
            <a:lvl1pPr algn="ctr">
              <a:tabLst>
                <a:tab pos="2341563" algn="l"/>
                <a:tab pos="3770313" algn="l"/>
              </a:tabLst>
              <a:defRPr sz="5500" baseline="0">
                <a:solidFill>
                  <a:schemeClr val="bg1"/>
                </a:solidFill>
              </a:defRPr>
            </a:lvl1pPr>
          </a:lstStyle>
          <a:p>
            <a:r>
              <a:rPr lang="en-US" dirty="0"/>
              <a:t>Click to edit title</a:t>
            </a:r>
          </a:p>
        </p:txBody>
      </p:sp>
    </p:spTree>
    <p:extLst>
      <p:ext uri="{BB962C8B-B14F-4D97-AF65-F5344CB8AC3E}">
        <p14:creationId xmlns:p14="http://schemas.microsoft.com/office/powerpoint/2010/main" val="4092258399"/>
      </p:ext>
    </p:extLst>
  </p:cSld>
  <p:clrMapOvr>
    <a:masterClrMapping/>
  </p:clrMapOvr>
  <p:hf sldNum="0" hdr="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ull Image Multiple Circle Overlay">
    <p:bg>
      <p:bgPr>
        <a:solidFill>
          <a:schemeClr val="bg1"/>
        </a:solidFill>
        <a:effectLst/>
      </p:bgPr>
    </p:bg>
    <p:spTree>
      <p:nvGrpSpPr>
        <p:cNvPr id="1" name=""/>
        <p:cNvGrpSpPr/>
        <p:nvPr/>
      </p:nvGrpSpPr>
      <p:grpSpPr>
        <a:xfrm>
          <a:off x="0" y="0"/>
          <a:ext cx="0" cy="0"/>
          <a:chOff x="0" y="0"/>
          <a:chExt cx="0" cy="0"/>
        </a:xfrm>
      </p:grpSpPr>
      <p:sp>
        <p:nvSpPr>
          <p:cNvPr id="10" name="Picture Placeholder 6"/>
          <p:cNvSpPr>
            <a:spLocks noGrp="1"/>
          </p:cNvSpPr>
          <p:nvPr>
            <p:ph type="pic" sz="quarter" idx="15"/>
          </p:nvPr>
        </p:nvSpPr>
        <p:spPr bwMode="gray">
          <a:xfrm>
            <a:off x="0" y="0"/>
            <a:ext cx="12192000" cy="6858000"/>
          </a:xfrm>
        </p:spPr>
        <p:txBody>
          <a:bodyPr/>
          <a:lstStyle/>
          <a:p>
            <a:endParaRPr lang="en-US" dirty="0"/>
          </a:p>
        </p:txBody>
      </p:sp>
      <p:sp>
        <p:nvSpPr>
          <p:cNvPr id="2" name="Title 1"/>
          <p:cNvSpPr>
            <a:spLocks noGrp="1"/>
          </p:cNvSpPr>
          <p:nvPr>
            <p:ph type="title" hasCustomPrompt="1"/>
          </p:nvPr>
        </p:nvSpPr>
        <p:spPr bwMode="auto">
          <a:xfrm>
            <a:off x="5720397" y="912530"/>
            <a:ext cx="4661388" cy="4661388"/>
          </a:xfrm>
          <a:prstGeom prst="ellipse">
            <a:avLst/>
          </a:prstGeom>
          <a:solidFill>
            <a:srgbClr val="003865">
              <a:alpha val="87843"/>
            </a:srgbClr>
          </a:solidFill>
        </p:spPr>
        <p:txBody>
          <a:bodyPr>
            <a:noAutofit/>
          </a:bodyPr>
          <a:lstStyle>
            <a:lvl1pPr algn="ctr">
              <a:tabLst>
                <a:tab pos="3770313" algn="l"/>
              </a:tabLst>
              <a:defRPr sz="4500" baseline="0">
                <a:solidFill>
                  <a:schemeClr val="bg1"/>
                </a:solidFill>
              </a:defRPr>
            </a:lvl1pPr>
          </a:lstStyle>
          <a:p>
            <a:r>
              <a:rPr lang="en-US" dirty="0"/>
              <a:t>Click to edit title</a:t>
            </a:r>
          </a:p>
        </p:txBody>
      </p:sp>
      <p:sp>
        <p:nvSpPr>
          <p:cNvPr id="9" name="Text Placeholder 7"/>
          <p:cNvSpPr>
            <a:spLocks noGrp="1"/>
          </p:cNvSpPr>
          <p:nvPr>
            <p:ph type="body" sz="quarter" idx="14" hasCustomPrompt="1"/>
          </p:nvPr>
        </p:nvSpPr>
        <p:spPr bwMode="auto">
          <a:xfrm>
            <a:off x="9544816" y="524007"/>
            <a:ext cx="2155300" cy="2155300"/>
          </a:xfrm>
          <a:prstGeom prst="ellipse">
            <a:avLst/>
          </a:prstGeom>
          <a:solidFill>
            <a:srgbClr val="78BE21">
              <a:alpha val="87843"/>
            </a:srgbClr>
          </a:solidFill>
        </p:spPr>
        <p:txBody>
          <a:bodyPr anchor="ctr">
            <a:normAutofit/>
          </a:bodyPr>
          <a:lstStyle>
            <a:lvl1pPr marL="0" indent="0" algn="ctr">
              <a:buNone/>
              <a:defRPr sz="2500" baseline="0">
                <a:solidFill>
                  <a:schemeClr val="tx2"/>
                </a:solidFill>
                <a:latin typeface="+mn-lt"/>
              </a:defRPr>
            </a:lvl1pPr>
          </a:lstStyle>
          <a:p>
            <a:pPr lvl="0"/>
            <a:r>
              <a:rPr lang="en-US" dirty="0"/>
              <a:t>Second Point</a:t>
            </a:r>
          </a:p>
        </p:txBody>
      </p:sp>
      <p:sp>
        <p:nvSpPr>
          <p:cNvPr id="8" name="Text Placeholder 7"/>
          <p:cNvSpPr>
            <a:spLocks noGrp="1"/>
          </p:cNvSpPr>
          <p:nvPr>
            <p:ph type="body" sz="quarter" idx="13" hasCustomPrompt="1"/>
          </p:nvPr>
        </p:nvSpPr>
        <p:spPr bwMode="auto">
          <a:xfrm>
            <a:off x="9251002" y="3581845"/>
            <a:ext cx="2637978" cy="2637978"/>
          </a:xfrm>
          <a:prstGeom prst="ellipse">
            <a:avLst/>
          </a:prstGeom>
          <a:solidFill>
            <a:srgbClr val="000000">
              <a:alpha val="87843"/>
            </a:srgbClr>
          </a:solidFill>
        </p:spPr>
        <p:txBody>
          <a:bodyPr anchor="ctr">
            <a:normAutofit/>
          </a:bodyPr>
          <a:lstStyle>
            <a:lvl1pPr marL="0" indent="0" algn="ctr">
              <a:buNone/>
              <a:defRPr sz="2500" baseline="0">
                <a:solidFill>
                  <a:schemeClr val="bg1"/>
                </a:solidFill>
                <a:latin typeface="+mn-lt"/>
              </a:defRPr>
            </a:lvl1pPr>
          </a:lstStyle>
          <a:p>
            <a:pPr lvl="0"/>
            <a:r>
              <a:rPr lang="en-US" dirty="0"/>
              <a:t>Third Point</a:t>
            </a:r>
          </a:p>
        </p:txBody>
      </p:sp>
    </p:spTree>
    <p:extLst>
      <p:ext uri="{BB962C8B-B14F-4D97-AF65-F5344CB8AC3E}">
        <p14:creationId xmlns:p14="http://schemas.microsoft.com/office/powerpoint/2010/main" val="2911004216"/>
      </p:ext>
    </p:extLst>
  </p:cSld>
  <p:clrMapOvr>
    <a:masterClrMapping/>
  </p:clrMapOvr>
  <p:hf sldNum="0" hdr="0" ftr="0" dt="0"/>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Quote Black Box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bwMode="gray">
          <a:xfrm>
            <a:off x="0" y="0"/>
            <a:ext cx="12192000" cy="6858000"/>
          </a:xfrm>
        </p:spPr>
        <p:txBody>
          <a:bodyPr/>
          <a:lstStyle/>
          <a:p>
            <a:endParaRPr lang="en-US"/>
          </a:p>
        </p:txBody>
      </p:sp>
      <p:sp>
        <p:nvSpPr>
          <p:cNvPr id="2" name="Title 1"/>
          <p:cNvSpPr>
            <a:spLocks noGrp="1"/>
          </p:cNvSpPr>
          <p:nvPr>
            <p:ph type="title" hasCustomPrompt="1"/>
          </p:nvPr>
        </p:nvSpPr>
        <p:spPr bwMode="auto">
          <a:xfrm>
            <a:off x="2299475" y="1609867"/>
            <a:ext cx="7593051" cy="3638266"/>
          </a:xfrm>
          <a:solidFill>
            <a:srgbClr val="003865">
              <a:alpha val="87843"/>
            </a:srgbClr>
          </a:solidFill>
        </p:spPr>
        <p:txBody>
          <a:bodyPr>
            <a:noAutofit/>
          </a:bodyPr>
          <a:lstStyle>
            <a:lvl1pPr algn="ctr">
              <a:spcAft>
                <a:spcPts val="1000"/>
              </a:spcAft>
              <a:tabLst>
                <a:tab pos="3770313" algn="l"/>
              </a:tabLst>
              <a:defRPr sz="7000" baseline="0">
                <a:solidFill>
                  <a:schemeClr val="bg1"/>
                </a:solidFill>
              </a:defRPr>
            </a:lvl1pPr>
          </a:lstStyle>
          <a:p>
            <a:r>
              <a:rPr lang="en-US" dirty="0"/>
              <a:t>Quote or </a:t>
            </a:r>
            <a:br>
              <a:rPr lang="en-US" dirty="0"/>
            </a:br>
            <a:r>
              <a:rPr lang="en-US" dirty="0"/>
              <a:t>Statement</a:t>
            </a:r>
          </a:p>
        </p:txBody>
      </p:sp>
    </p:spTree>
    <p:extLst>
      <p:ext uri="{BB962C8B-B14F-4D97-AF65-F5344CB8AC3E}">
        <p14:creationId xmlns:p14="http://schemas.microsoft.com/office/powerpoint/2010/main" val="206771762"/>
      </p:ext>
    </p:extLst>
  </p:cSld>
  <p:clrMapOvr>
    <a:masterClrMapping/>
  </p:clrMapOvr>
  <p:hf sldNum="0"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Quote Solid Red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bwMode="white">
          <a:xfrm>
            <a:off x="838200" y="1389685"/>
            <a:ext cx="10515600" cy="1340989"/>
          </a:xfrm>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10" name="Text Placeholder 6"/>
          <p:cNvSpPr>
            <a:spLocks noGrp="1"/>
          </p:cNvSpPr>
          <p:nvPr>
            <p:ph type="body" sz="quarter" idx="13" hasCustomPrompt="1"/>
          </p:nvPr>
        </p:nvSpPr>
        <p:spPr bwMode="white">
          <a:xfrm>
            <a:off x="838200" y="2925699"/>
            <a:ext cx="10515600" cy="2673435"/>
          </a:xfrm>
        </p:spPr>
        <p:txBody>
          <a:bodyPr anchor="ctr"/>
          <a:lstStyle>
            <a:lvl1pPr marL="0" indent="0" algn="ctr">
              <a:lnSpc>
                <a:spcPct val="100000"/>
              </a:lnSpc>
              <a:spcBef>
                <a:spcPts val="0"/>
              </a:spcBef>
              <a:buClr>
                <a:schemeClr val="bg1"/>
              </a:buClr>
              <a:buFont typeface="Arial" panose="020B0604020202020204" pitchFamily="34" charset="0"/>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bwMode="white"/>
        <p:txBody>
          <a:bodyPr/>
          <a:lstStyle>
            <a:lvl1pPr>
              <a:defRPr>
                <a:solidFill>
                  <a:schemeClr val="bg1"/>
                </a:solidFill>
              </a:defRPr>
            </a:lvl1pPr>
          </a:lstStyle>
          <a:p>
            <a:fld id="{D094F804-653A-41F1-A565-1098D9DEB37A}" type="datetime1">
              <a:rPr lang="en-US" smtClean="0"/>
              <a:t>4/19/2024</a:t>
            </a:fld>
            <a:endParaRPr lang="en-US" dirty="0"/>
          </a:p>
        </p:txBody>
      </p:sp>
      <p:sp>
        <p:nvSpPr>
          <p:cNvPr id="5" name="Footer Placeholder 4"/>
          <p:cNvSpPr>
            <a:spLocks noGrp="1"/>
          </p:cNvSpPr>
          <p:nvPr>
            <p:ph type="ftr" sz="quarter" idx="12"/>
          </p:nvPr>
        </p:nvSpPr>
        <p:spPr bwMode="white"/>
        <p:txBody>
          <a:bodyPr/>
          <a:lstStyle>
            <a:lvl1pPr>
              <a:defRPr>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4" name="Slide Number Placeholder 3"/>
          <p:cNvSpPr>
            <a:spLocks noGrp="1"/>
          </p:cNvSpPr>
          <p:nvPr>
            <p:ph type="sldNum" sz="quarter" idx="11"/>
          </p:nvPr>
        </p:nvSpPr>
        <p:spPr bwMode="white"/>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7953702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Quote Solid Light Background">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bwMode="auto">
          <a:xfrm>
            <a:off x="0" y="1389685"/>
            <a:ext cx="12192000" cy="1340989"/>
          </a:xfrm>
          <a:solidFill>
            <a:schemeClr val="tx1"/>
          </a:solidFill>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8" name="Text Placeholder 6"/>
          <p:cNvSpPr>
            <a:spLocks noGrp="1"/>
          </p:cNvSpPr>
          <p:nvPr>
            <p:ph type="body" sz="quarter" idx="13" hasCustomPrompt="1"/>
          </p:nvPr>
        </p:nvSpPr>
        <p:spPr bwMode="black">
          <a:xfrm>
            <a:off x="838200" y="2925699"/>
            <a:ext cx="10515600" cy="2673435"/>
          </a:xfrm>
        </p:spPr>
        <p:txBody>
          <a:bodyPr anchor="ctr"/>
          <a:lstStyle>
            <a:lvl1pPr marL="0" indent="0" algn="ctr">
              <a:lnSpc>
                <a:spcPct val="100000"/>
              </a:lnSpc>
              <a:spcBef>
                <a:spcPts val="0"/>
              </a:spcBef>
              <a:buFont typeface="Arial" panose="020B0604020202020204" pitchFamily="34" charset="0"/>
              <a:buNone/>
              <a:defRPr>
                <a:solidFill>
                  <a:schemeClr val="tx1"/>
                </a:solidFill>
              </a:defRPr>
            </a:lvl1pPr>
          </a:lstStyle>
          <a:p>
            <a:pPr lvl="0"/>
            <a:r>
              <a:rPr lang="en-US" dirty="0"/>
              <a:t>Make a secondary statement here.</a:t>
            </a:r>
          </a:p>
        </p:txBody>
      </p:sp>
      <p:sp>
        <p:nvSpPr>
          <p:cNvPr id="3" name="Date Placeholder 2"/>
          <p:cNvSpPr>
            <a:spLocks noGrp="1"/>
          </p:cNvSpPr>
          <p:nvPr>
            <p:ph type="dt" sz="half" idx="10"/>
          </p:nvPr>
        </p:nvSpPr>
        <p:spPr bwMode="black"/>
        <p:txBody>
          <a:bodyPr/>
          <a:lstStyle/>
          <a:p>
            <a:fld id="{466A75E6-E45B-4C5D-981E-7C8ED0C72F5D}" type="datetime1">
              <a:rPr lang="en-US" smtClean="0"/>
              <a:t>4/19/2024</a:t>
            </a:fld>
            <a:endParaRPr lang="en-US" dirty="0"/>
          </a:p>
        </p:txBody>
      </p:sp>
      <p:sp>
        <p:nvSpPr>
          <p:cNvPr id="5" name="Footer Placeholder 4"/>
          <p:cNvSpPr>
            <a:spLocks noGrp="1"/>
          </p:cNvSpPr>
          <p:nvPr>
            <p:ph type="ftr" sz="quarter" idx="12"/>
          </p:nvPr>
        </p:nvSpPr>
        <p:spPr bwMode="black"/>
        <p:txBody>
          <a:bodyPr/>
          <a:lstStyle>
            <a:lvl1pPr>
              <a:defRPr>
                <a:solidFill>
                  <a:schemeClr val="tx2"/>
                </a:solidFill>
              </a:defRPr>
            </a:lvl1pPr>
          </a:lstStyle>
          <a:p>
            <a:r>
              <a:rPr lang="en-US" dirty="0"/>
              <a:t>Optional Tagline Goes Here | mn.gov/</a:t>
            </a:r>
            <a:r>
              <a:rPr lang="en-US" dirty="0" err="1"/>
              <a:t>websiteurl</a:t>
            </a:r>
            <a:endParaRPr lang="en-US" dirty="0"/>
          </a:p>
        </p:txBody>
      </p:sp>
      <p:sp>
        <p:nvSpPr>
          <p:cNvPr id="4" name="Slide Number Placeholder 3"/>
          <p:cNvSpPr>
            <a:spLocks noGrp="1"/>
          </p:cNvSpPr>
          <p:nvPr>
            <p:ph type="sldNum" sz="quarter" idx="11"/>
          </p:nvPr>
        </p:nvSpPr>
        <p:spPr bwMode="black"/>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3091558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Quote Full Image Background">
    <p:bg bwMode="ltGray">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4" hasCustomPrompt="1"/>
          </p:nvPr>
        </p:nvSpPr>
        <p:spPr bwMode="gray">
          <a:xfrm>
            <a:off x="0" y="0"/>
            <a:ext cx="12192000" cy="6858000"/>
          </a:xfrm>
        </p:spPr>
        <p:txBody>
          <a:bodyPr/>
          <a:lstStyle>
            <a:lvl1pPr>
              <a:defRPr/>
            </a:lvl1pPr>
          </a:lstStyle>
          <a:p>
            <a:r>
              <a:rPr lang="en-US" dirty="0"/>
              <a:t>Click icon to edit background picture</a:t>
            </a:r>
          </a:p>
        </p:txBody>
      </p:sp>
      <p:sp>
        <p:nvSpPr>
          <p:cNvPr id="12" name="Title 1"/>
          <p:cNvSpPr>
            <a:spLocks noGrp="1"/>
          </p:cNvSpPr>
          <p:nvPr>
            <p:ph type="title" hasCustomPrompt="1"/>
          </p:nvPr>
        </p:nvSpPr>
        <p:spPr bwMode="white">
          <a:xfrm>
            <a:off x="838200" y="1389685"/>
            <a:ext cx="10515600" cy="1340989"/>
          </a:xfrm>
        </p:spPr>
        <p:txBody>
          <a:bodyPr>
            <a:noAutofit/>
          </a:bodyPr>
          <a:lstStyle>
            <a:lvl1pPr algn="ctr">
              <a:tabLst>
                <a:tab pos="3770313" algn="l"/>
              </a:tabLst>
              <a:defRPr sz="7000">
                <a:solidFill>
                  <a:schemeClr val="bg1"/>
                </a:solidFill>
              </a:defRPr>
            </a:lvl1pPr>
          </a:lstStyle>
          <a:p>
            <a:r>
              <a:rPr lang="en-US" dirty="0"/>
              <a:t>Quote or Statement</a:t>
            </a:r>
          </a:p>
        </p:txBody>
      </p:sp>
      <p:sp>
        <p:nvSpPr>
          <p:cNvPr id="13" name="Text Placeholder 6"/>
          <p:cNvSpPr>
            <a:spLocks noGrp="1"/>
          </p:cNvSpPr>
          <p:nvPr>
            <p:ph type="body" sz="quarter" idx="13" hasCustomPrompt="1"/>
          </p:nvPr>
        </p:nvSpPr>
        <p:spPr bwMode="white">
          <a:xfrm>
            <a:off x="838200" y="2925699"/>
            <a:ext cx="10515600" cy="2673435"/>
          </a:xfrm>
        </p:spPr>
        <p:txBody>
          <a:bodyPr anchor="ctr"/>
          <a:lstStyle>
            <a:lvl1pPr marL="0" indent="0" algn="ctr">
              <a:lnSpc>
                <a:spcPct val="100000"/>
              </a:lnSpc>
              <a:spcBef>
                <a:spcPts val="0"/>
              </a:spcBef>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bwMode="white"/>
        <p:txBody>
          <a:bodyPr/>
          <a:lstStyle>
            <a:lvl1pPr>
              <a:defRPr>
                <a:solidFill>
                  <a:schemeClr val="bg1"/>
                </a:solidFill>
              </a:defRPr>
            </a:lvl1pPr>
          </a:lstStyle>
          <a:p>
            <a:fld id="{F8B25D9D-5365-41CD-BF43-4FFFCBF4BBDA}" type="datetime1">
              <a:rPr lang="en-US" smtClean="0"/>
              <a:t>4/19/2024</a:t>
            </a:fld>
            <a:endParaRPr lang="en-US" dirty="0"/>
          </a:p>
        </p:txBody>
      </p:sp>
      <p:sp>
        <p:nvSpPr>
          <p:cNvPr id="5" name="Footer Placeholder 4"/>
          <p:cNvSpPr>
            <a:spLocks noGrp="1"/>
          </p:cNvSpPr>
          <p:nvPr>
            <p:ph type="ftr" sz="quarter" idx="12"/>
          </p:nvPr>
        </p:nvSpPr>
        <p:spPr bwMode="white"/>
        <p:txBody>
          <a:bodyPr/>
          <a:lstStyle>
            <a:lvl1pPr>
              <a:defRPr>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4" name="Slide Number Placeholder 3"/>
          <p:cNvSpPr>
            <a:spLocks noGrp="1"/>
          </p:cNvSpPr>
          <p:nvPr>
            <p:ph type="sldNum" sz="quarter" idx="11"/>
          </p:nvPr>
        </p:nvSpPr>
        <p:spPr bwMode="white"/>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947260539"/>
      </p:ext>
    </p:extLst>
  </p:cSld>
  <p:clrMapOvr>
    <a:masterClrMapping/>
  </p:clrMapOvr>
  <p:hf sldNum="0"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Big Number - Image Background">
    <p:bg bwMode="blackGray">
      <p:bgPr>
        <a:solidFill>
          <a:schemeClr val="bg1"/>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bwMode="gray">
          <a:xfrm>
            <a:off x="0" y="0"/>
            <a:ext cx="12192000" cy="6858000"/>
          </a:xfrm>
        </p:spPr>
        <p:txBody>
          <a:bodyPr/>
          <a:lstStyle/>
          <a:p>
            <a:endParaRPr lang="en-US" dirty="0"/>
          </a:p>
        </p:txBody>
      </p:sp>
      <p:sp>
        <p:nvSpPr>
          <p:cNvPr id="2" name="Title 1"/>
          <p:cNvSpPr>
            <a:spLocks noGrp="1"/>
          </p:cNvSpPr>
          <p:nvPr>
            <p:ph type="title" hasCustomPrompt="1"/>
          </p:nvPr>
        </p:nvSpPr>
        <p:spPr bwMode="auto">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9" name="Text Placeholder 8"/>
          <p:cNvSpPr>
            <a:spLocks noGrp="1"/>
          </p:cNvSpPr>
          <p:nvPr>
            <p:ph type="body" sz="quarter" idx="15" hasCustomPrompt="1"/>
          </p:nvPr>
        </p:nvSpPr>
        <p:spPr bwMode="white">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Tree>
    <p:extLst>
      <p:ext uri="{BB962C8B-B14F-4D97-AF65-F5344CB8AC3E}">
        <p14:creationId xmlns:p14="http://schemas.microsoft.com/office/powerpoint/2010/main" val="1476447323"/>
      </p:ext>
    </p:extLst>
  </p:cSld>
  <p:clrMapOvr>
    <a:masterClrMapping/>
  </p:clrMapOvr>
  <p:hf sldNum="0"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ig Number - Red Background">
    <p:bg bwMode="gray">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10" name="Text Placeholder 8"/>
          <p:cNvSpPr>
            <a:spLocks noGrp="1"/>
          </p:cNvSpPr>
          <p:nvPr>
            <p:ph type="body" sz="quarter" idx="15" hasCustomPrompt="1"/>
          </p:nvPr>
        </p:nvSpPr>
        <p:spPr bwMode="white">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
        <p:nvSpPr>
          <p:cNvPr id="3" name="Date Placeholder 2"/>
          <p:cNvSpPr>
            <a:spLocks noGrp="1"/>
          </p:cNvSpPr>
          <p:nvPr>
            <p:ph type="dt" sz="half" idx="10"/>
          </p:nvPr>
        </p:nvSpPr>
        <p:spPr bwMode="white"/>
        <p:txBody>
          <a:bodyPr/>
          <a:lstStyle>
            <a:lvl1pPr>
              <a:defRPr>
                <a:solidFill>
                  <a:schemeClr val="bg1"/>
                </a:solidFill>
              </a:defRPr>
            </a:lvl1pPr>
          </a:lstStyle>
          <a:p>
            <a:fld id="{578DBCF0-11C3-4F19-90D9-2EE7F00784FE}" type="datetime1">
              <a:rPr lang="en-US" smtClean="0"/>
              <a:t>4/19/2024</a:t>
            </a:fld>
            <a:endParaRPr lang="en-US" dirty="0"/>
          </a:p>
        </p:txBody>
      </p:sp>
      <p:sp>
        <p:nvSpPr>
          <p:cNvPr id="5" name="Footer Placeholder 4"/>
          <p:cNvSpPr>
            <a:spLocks noGrp="1"/>
          </p:cNvSpPr>
          <p:nvPr>
            <p:ph type="ftr" sz="quarter" idx="12"/>
          </p:nvPr>
        </p:nvSpPr>
        <p:spPr bwMode="white"/>
        <p:txBody>
          <a:bodyPr/>
          <a:lstStyle>
            <a:lvl1pPr>
              <a:defRPr>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4" name="Slide Number Placeholder 3"/>
          <p:cNvSpPr>
            <a:spLocks noGrp="1"/>
          </p:cNvSpPr>
          <p:nvPr>
            <p:ph type="sldNum" sz="quarter" idx="11"/>
          </p:nvPr>
        </p:nvSpPr>
        <p:spPr bwMode="white"/>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8821160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Quote Solid Red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bwMode="white">
          <a:xfrm>
            <a:off x="838200" y="2212733"/>
            <a:ext cx="10515600" cy="1472163"/>
          </a:xfrm>
        </p:spPr>
        <p:txBody>
          <a:bodyPr>
            <a:noAutofit/>
          </a:bodyPr>
          <a:lstStyle>
            <a:lvl1pPr algn="ctr">
              <a:tabLst>
                <a:tab pos="3770313" algn="l"/>
              </a:tabLst>
              <a:defRPr sz="7000">
                <a:solidFill>
                  <a:schemeClr val="bg1"/>
                </a:solidFill>
              </a:defRPr>
            </a:lvl1pPr>
          </a:lstStyle>
          <a:p>
            <a:r>
              <a:rPr lang="en-US" dirty="0"/>
              <a:t>Thank you!</a:t>
            </a:r>
          </a:p>
        </p:txBody>
      </p:sp>
      <p:sp>
        <p:nvSpPr>
          <p:cNvPr id="11" name="Text Placeholder 6"/>
          <p:cNvSpPr>
            <a:spLocks noGrp="1"/>
          </p:cNvSpPr>
          <p:nvPr>
            <p:ph type="body" sz="quarter" idx="13" hasCustomPrompt="1"/>
          </p:nvPr>
        </p:nvSpPr>
        <p:spPr bwMode="white">
          <a:xfrm>
            <a:off x="838200" y="3684897"/>
            <a:ext cx="10515600" cy="2517600"/>
          </a:xfrm>
        </p:spPr>
        <p:txBody>
          <a:bodyPr anchor="ctr"/>
          <a:lstStyle>
            <a:lvl1pPr marL="0" indent="0" algn="ctr">
              <a:lnSpc>
                <a:spcPct val="100000"/>
              </a:lnSpc>
              <a:spcBef>
                <a:spcPts val="0"/>
              </a:spcBef>
              <a:buNone/>
              <a:defRPr baseline="0">
                <a:solidFill>
                  <a:schemeClr val="bg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bwMode="white"/>
        <p:txBody>
          <a:bodyPr/>
          <a:lstStyle>
            <a:lvl1pPr>
              <a:defRPr>
                <a:solidFill>
                  <a:schemeClr val="bg1"/>
                </a:solidFill>
              </a:defRPr>
            </a:lvl1pPr>
          </a:lstStyle>
          <a:p>
            <a:fld id="{D094F804-653A-41F1-A565-1098D9DEB37A}" type="datetime1">
              <a:rPr lang="en-US" smtClean="0"/>
              <a:t>4/19/2024</a:t>
            </a:fld>
            <a:endParaRPr lang="en-US" dirty="0"/>
          </a:p>
        </p:txBody>
      </p:sp>
      <p:sp>
        <p:nvSpPr>
          <p:cNvPr id="5" name="Footer Placeholder 4"/>
          <p:cNvSpPr>
            <a:spLocks noGrp="1"/>
          </p:cNvSpPr>
          <p:nvPr>
            <p:ph type="ftr" sz="quarter" idx="12"/>
          </p:nvPr>
        </p:nvSpPr>
        <p:spPr bwMode="white"/>
        <p:txBody>
          <a:bodyPr/>
          <a:lstStyle>
            <a:lvl1pPr>
              <a:defRPr>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4" name="Slide Number Placeholder 3"/>
          <p:cNvSpPr>
            <a:spLocks noGrp="1"/>
          </p:cNvSpPr>
          <p:nvPr>
            <p:ph type="sldNum" sz="quarter" idx="11"/>
          </p:nvPr>
        </p:nvSpPr>
        <p:spPr bwMode="white"/>
        <p:txBody>
          <a:bodyPr/>
          <a:lstStyle>
            <a:lvl1pPr>
              <a:defRPr>
                <a:solidFill>
                  <a:schemeClr val="bg1"/>
                </a:solidFill>
              </a:defRPr>
            </a:lvl1pPr>
          </a:lstStyle>
          <a:p>
            <a:fld id="{48F63A3B-78C7-47BE-AE5E-E10140E04643}" type="slidenum">
              <a:rPr lang="en-US" smtClean="0"/>
              <a:pPr/>
              <a:t>‹#›</a:t>
            </a:fld>
            <a:endParaRPr lang="en-US" dirty="0"/>
          </a:p>
        </p:txBody>
      </p:sp>
      <p:sp>
        <p:nvSpPr>
          <p:cNvPr id="8" name="Rectangle 7"/>
          <p:cNvSpPr/>
          <p:nvPr userDrawn="1"/>
        </p:nvSpPr>
        <p:spPr bwMode="white">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Minnesota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8176621" y="313480"/>
            <a:ext cx="3234329" cy="1077031"/>
          </a:xfrm>
          <a:prstGeom prst="rect">
            <a:avLst/>
          </a:prstGeom>
        </p:spPr>
      </p:pic>
    </p:spTree>
    <p:extLst>
      <p:ext uri="{BB962C8B-B14F-4D97-AF65-F5344CB8AC3E}">
        <p14:creationId xmlns:p14="http://schemas.microsoft.com/office/powerpoint/2010/main" val="55596384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2_Quote Solid Light Background">
    <p:bg bwMode="auto">
      <p:bgPr>
        <a:solidFill>
          <a:srgbClr val="E8E8E8"/>
        </a:soli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bwMode="auto">
          <a:xfrm>
            <a:off x="0" y="1651380"/>
            <a:ext cx="12192000" cy="1733266"/>
          </a:xfrm>
          <a:solidFill>
            <a:schemeClr val="tx1"/>
          </a:solidFill>
        </p:spPr>
        <p:txBody>
          <a:bodyPr>
            <a:noAutofit/>
          </a:bodyPr>
          <a:lstStyle>
            <a:lvl1pPr algn="ctr">
              <a:tabLst>
                <a:tab pos="3770313" algn="l"/>
              </a:tabLst>
              <a:defRPr sz="7000">
                <a:solidFill>
                  <a:schemeClr val="bg1"/>
                </a:solidFill>
              </a:defRPr>
            </a:lvl1pPr>
          </a:lstStyle>
          <a:p>
            <a:r>
              <a:rPr lang="en-US" dirty="0"/>
              <a:t>Thank you!</a:t>
            </a:r>
          </a:p>
        </p:txBody>
      </p:sp>
      <p:sp>
        <p:nvSpPr>
          <p:cNvPr id="8" name="Text Placeholder 6"/>
          <p:cNvSpPr>
            <a:spLocks noGrp="1"/>
          </p:cNvSpPr>
          <p:nvPr>
            <p:ph type="body" sz="quarter" idx="13" hasCustomPrompt="1"/>
          </p:nvPr>
        </p:nvSpPr>
        <p:spPr bwMode="black">
          <a:xfrm>
            <a:off x="838200" y="3521123"/>
            <a:ext cx="10515600" cy="2681374"/>
          </a:xfrm>
        </p:spPr>
        <p:txBody>
          <a:bodyPr anchor="ctr"/>
          <a:lstStyle>
            <a:lvl1pPr marL="0" indent="0" algn="ctr">
              <a:lnSpc>
                <a:spcPct val="100000"/>
              </a:lnSpc>
              <a:spcBef>
                <a:spcPts val="0"/>
              </a:spcBef>
              <a:buNone/>
              <a:defRPr baseline="0">
                <a:solidFill>
                  <a:schemeClr val="tx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bwMode="black"/>
        <p:txBody>
          <a:bodyPr/>
          <a:lstStyle>
            <a:lvl1pPr>
              <a:defRPr>
                <a:solidFill>
                  <a:schemeClr val="tx2"/>
                </a:solidFill>
              </a:defRPr>
            </a:lvl1pPr>
          </a:lstStyle>
          <a:p>
            <a:fld id="{466A75E6-E45B-4C5D-981E-7C8ED0C72F5D}" type="datetime1">
              <a:rPr lang="en-US" smtClean="0"/>
              <a:pPr/>
              <a:t>4/19/2024</a:t>
            </a:fld>
            <a:endParaRPr lang="en-US" dirty="0"/>
          </a:p>
        </p:txBody>
      </p:sp>
      <p:sp>
        <p:nvSpPr>
          <p:cNvPr id="5" name="Footer Placeholder 4"/>
          <p:cNvSpPr>
            <a:spLocks noGrp="1"/>
          </p:cNvSpPr>
          <p:nvPr>
            <p:ph type="ftr" sz="quarter" idx="12"/>
          </p:nvPr>
        </p:nvSpPr>
        <p:spPr bwMode="black"/>
        <p:txBody>
          <a:bodyPr/>
          <a:lstStyle>
            <a:lvl1pPr>
              <a:defRPr>
                <a:solidFill>
                  <a:schemeClr val="tx1"/>
                </a:solidFill>
              </a:defRPr>
            </a:lvl1pPr>
          </a:lstStyle>
          <a:p>
            <a:r>
              <a:rPr lang="en-US" dirty="0">
                <a:solidFill>
                  <a:schemeClr val="tx2"/>
                </a:solidFill>
              </a:rPr>
              <a:t>Optional Tagline Goes Here</a:t>
            </a:r>
            <a:r>
              <a:rPr lang="en-US" dirty="0"/>
              <a:t> </a:t>
            </a:r>
            <a:r>
              <a:rPr lang="en-US" dirty="0">
                <a:solidFill>
                  <a:schemeClr val="accent1"/>
                </a:solidFill>
              </a:rPr>
              <a:t>|</a:t>
            </a:r>
            <a:r>
              <a:rPr lang="en-US" dirty="0"/>
              <a:t> </a:t>
            </a:r>
            <a:r>
              <a:rPr lang="en-US" dirty="0">
                <a:solidFill>
                  <a:schemeClr val="tx2"/>
                </a:solidFill>
              </a:rPr>
              <a:t>mn.gov/</a:t>
            </a:r>
            <a:r>
              <a:rPr lang="en-US" dirty="0" err="1">
                <a:solidFill>
                  <a:schemeClr val="tx2"/>
                </a:solidFill>
              </a:rPr>
              <a:t>websiteurl</a:t>
            </a:r>
            <a:endParaRPr lang="en-US" dirty="0">
              <a:solidFill>
                <a:schemeClr val="tx2"/>
              </a:solidFill>
            </a:endParaRPr>
          </a:p>
        </p:txBody>
      </p:sp>
      <p:sp>
        <p:nvSpPr>
          <p:cNvPr id="4" name="Slide Number Placeholder 3"/>
          <p:cNvSpPr>
            <a:spLocks noGrp="1"/>
          </p:cNvSpPr>
          <p:nvPr>
            <p:ph type="sldNum" sz="quarter" idx="11"/>
          </p:nvPr>
        </p:nvSpPr>
        <p:spPr bwMode="black"/>
        <p:txBody>
          <a:bodyPr/>
          <a:lstStyle>
            <a:lvl1pPr>
              <a:defRPr>
                <a:solidFill>
                  <a:schemeClr val="tx1"/>
                </a:solidFill>
              </a:defRPr>
            </a:lvl1pPr>
          </a:lstStyle>
          <a:p>
            <a:fld id="{48F63A3B-78C7-47BE-AE5E-E10140E04643}" type="slidenum">
              <a:rPr lang="en-US" smtClean="0"/>
              <a:pPr/>
              <a:t>‹#›</a:t>
            </a:fld>
            <a:endParaRPr lang="en-US" dirty="0"/>
          </a:p>
        </p:txBody>
      </p:sp>
      <p:sp>
        <p:nvSpPr>
          <p:cNvPr id="6" name="Rectangle 5"/>
          <p:cNvSpPr/>
          <p:nvPr userDrawn="1"/>
        </p:nvSpPr>
        <p:spPr bwMode="white">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Minnesota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8176621" y="313480"/>
            <a:ext cx="3234329" cy="1077031"/>
          </a:xfrm>
          <a:prstGeom prst="rect">
            <a:avLst/>
          </a:prstGeom>
        </p:spPr>
      </p:pic>
    </p:spTree>
    <p:extLst>
      <p:ext uri="{BB962C8B-B14F-4D97-AF65-F5344CB8AC3E}">
        <p14:creationId xmlns:p14="http://schemas.microsoft.com/office/powerpoint/2010/main" val="22908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auto">
          <a:xfrm>
            <a:off x="0" y="4188564"/>
            <a:ext cx="12192000" cy="1199223"/>
          </a:xfrm>
          <a:solidFill>
            <a:schemeClr val="accent1"/>
          </a:solidFill>
        </p:spPr>
        <p:txBody>
          <a:bodyPr anchor="ctr">
            <a:normAutofit/>
          </a:bodyPr>
          <a:lstStyle>
            <a:lvl1pPr algn="ctr">
              <a:defRPr sz="3600">
                <a:solidFill>
                  <a:schemeClr val="bg1"/>
                </a:solidFill>
              </a:defRPr>
            </a:lvl1pPr>
          </a:lstStyle>
          <a:p>
            <a:r>
              <a:rPr lang="en-US" dirty="0"/>
              <a:t>Click to edit section title</a:t>
            </a:r>
          </a:p>
        </p:txBody>
      </p:sp>
      <p:sp>
        <p:nvSpPr>
          <p:cNvPr id="3" name="Rectangle 2"/>
          <p:cNvSpPr/>
          <p:nvPr userDrawn="1"/>
        </p:nvSpPr>
        <p:spPr bwMode="auto">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bwMode="black">
          <a:xfrm>
            <a:off x="2802467" y="5644884"/>
            <a:ext cx="6587067" cy="440970"/>
          </a:xfrm>
        </p:spPr>
        <p:txBody>
          <a:bodyPr>
            <a:normAutofit/>
          </a:bodyPr>
          <a:lstStyle>
            <a:lvl1pPr marL="0" indent="0" algn="ctr">
              <a:buNone/>
              <a:defRPr sz="1800" baseline="0"/>
            </a:lvl1pPr>
          </a:lstStyle>
          <a:p>
            <a:r>
              <a:rPr lang="en-US" sz="1800" dirty="0" err="1"/>
              <a:t>Firstname</a:t>
            </a:r>
            <a:r>
              <a:rPr lang="en-US" sz="1800" dirty="0"/>
              <a:t> </a:t>
            </a:r>
            <a:r>
              <a:rPr lang="en-US" sz="1800" dirty="0" err="1"/>
              <a:t>Lastname</a:t>
            </a:r>
            <a:r>
              <a:rPr lang="en-US" sz="1800" dirty="0"/>
              <a:t> | Job Title</a:t>
            </a:r>
          </a:p>
        </p:txBody>
      </p:sp>
      <p:sp>
        <p:nvSpPr>
          <p:cNvPr id="11" name="Picture Placeholder 2"/>
          <p:cNvSpPr>
            <a:spLocks noGrp="1"/>
          </p:cNvSpPr>
          <p:nvPr>
            <p:ph type="pic" sz="quarter" idx="13" hasCustomPrompt="1"/>
          </p:nvPr>
        </p:nvSpPr>
        <p:spPr bwMode="gray">
          <a:xfrm>
            <a:off x="0" y="1789113"/>
            <a:ext cx="12192000" cy="2298700"/>
          </a:xfrm>
        </p:spPr>
        <p:txBody>
          <a:bodyPr/>
          <a:lstStyle/>
          <a:p>
            <a:r>
              <a:rPr lang="en-US" dirty="0"/>
              <a:t>Click Icon to add picture</a:t>
            </a:r>
          </a:p>
        </p:txBody>
      </p:sp>
      <p:sp>
        <p:nvSpPr>
          <p:cNvPr id="18" name="Date Placeholder 17"/>
          <p:cNvSpPr>
            <a:spLocks noGrp="1"/>
          </p:cNvSpPr>
          <p:nvPr>
            <p:ph type="dt" sz="half" idx="15"/>
          </p:nvPr>
        </p:nvSpPr>
        <p:spPr bwMode="black"/>
        <p:txBody>
          <a:bodyPr/>
          <a:lstStyle/>
          <a:p>
            <a:fld id="{A8CA1A9B-139F-4606-AD0A-F3253110DAE5}" type="datetime1">
              <a:rPr lang="en-US" smtClean="0"/>
              <a:t>4/19/2024</a:t>
            </a:fld>
            <a:endParaRPr lang="en-US" dirty="0"/>
          </a:p>
        </p:txBody>
      </p:sp>
      <p:sp>
        <p:nvSpPr>
          <p:cNvPr id="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9" name="Slide Number Placeholder 18"/>
          <p:cNvSpPr>
            <a:spLocks noGrp="1"/>
          </p:cNvSpPr>
          <p:nvPr>
            <p:ph type="sldNum" sz="quarter" idx="16"/>
          </p:nvPr>
        </p:nvSpPr>
        <p:spPr bwMode="black"/>
        <p:txBody>
          <a:bodyPr/>
          <a:lstStyle/>
          <a:p>
            <a:fld id="{48F63A3B-78C7-47BE-AE5E-E10140E04643}" type="slidenum">
              <a:rPr lang="en-US" smtClean="0"/>
              <a:pPr/>
              <a:t>‹#›</a:t>
            </a:fld>
            <a:endParaRPr lang="en-US" dirty="0"/>
          </a:p>
        </p:txBody>
      </p:sp>
      <p:pic>
        <p:nvPicPr>
          <p:cNvPr id="14" name="Picture 13" descr="Minnesota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8176621" y="341761"/>
            <a:ext cx="3234329" cy="1077031"/>
          </a:xfrm>
          <a:prstGeom prst="rect">
            <a:avLst/>
          </a:prstGeom>
        </p:spPr>
      </p:pic>
    </p:spTree>
    <p:extLst>
      <p:ext uri="{BB962C8B-B14F-4D97-AF65-F5344CB8AC3E}">
        <p14:creationId xmlns:p14="http://schemas.microsoft.com/office/powerpoint/2010/main" val="208225022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White)">
    <p:bg bwMode="gray">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idx="1"/>
          </p:nvPr>
        </p:nvSpPr>
        <p:spPr bwMode="black"/>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bwMode="black"/>
        <p:txBody>
          <a:bodyPr/>
          <a:lstStyle/>
          <a:p>
            <a:fld id="{824D5D47-1752-4D84-8BFB-C2F71A34C932}" type="datetime1">
              <a:rPr lang="en-US" smtClean="0"/>
              <a:t>4/19/2024</a:t>
            </a:fld>
            <a:endParaRPr lang="en-US" dirty="0"/>
          </a:p>
        </p:txBody>
      </p:sp>
      <p:sp>
        <p:nvSpPr>
          <p:cNvPr id="10"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5"/>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8" name="Rectangle 7"/>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32499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Split White BG)">
    <p:bg bwMode="gray">
      <p:bgPr>
        <a:solidFill>
          <a:schemeClr val="bg1"/>
        </a:solidFill>
        <a:effectLst/>
      </p:bgPr>
    </p:bg>
    <p:spTree>
      <p:nvGrpSpPr>
        <p:cNvPr id="1" name=""/>
        <p:cNvGrpSpPr/>
        <p:nvPr/>
      </p:nvGrpSpPr>
      <p:grpSpPr>
        <a:xfrm>
          <a:off x="0" y="0"/>
          <a:ext cx="0" cy="0"/>
          <a:chOff x="0" y="0"/>
          <a:chExt cx="0" cy="0"/>
        </a:xfrm>
      </p:grpSpPr>
      <p:sp>
        <p:nvSpPr>
          <p:cNvPr id="12"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sz="half" idx="1"/>
          </p:nvPr>
        </p:nvSpPr>
        <p:spPr bwMode="auto">
          <a:xfrm>
            <a:off x="838200" y="1594624"/>
            <a:ext cx="51816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bwMode="auto">
          <a:xfrm>
            <a:off x="6172200" y="1594624"/>
            <a:ext cx="51816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bwMode="black"/>
        <p:txBody>
          <a:bodyPr/>
          <a:lstStyle/>
          <a:p>
            <a:fld id="{7C198DD1-C477-482D-A126-3FBDD1778E48}" type="datetime1">
              <a:rPr lang="en-US" smtClean="0"/>
              <a:t>4/19/2024</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7" name="Slide Number Placeholder 6"/>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10" name="Rectangle 9"/>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2"/>
              </a:solidFill>
            </a:endParaRPr>
          </a:p>
        </p:txBody>
      </p:sp>
    </p:spTree>
    <p:extLst>
      <p:ext uri="{BB962C8B-B14F-4D97-AF65-F5344CB8AC3E}">
        <p14:creationId xmlns:p14="http://schemas.microsoft.com/office/powerpoint/2010/main" val="716610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Boxed)">
    <p:bg bwMode="auto">
      <p:bgPr>
        <a:solidFill>
          <a:srgbClr val="E8E8E8"/>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idx="1"/>
          </p:nvPr>
        </p:nvSpPr>
        <p:spPr bwMode="auto">
          <a:xfrm>
            <a:off x="838200" y="1335281"/>
            <a:ext cx="10515600" cy="4841682"/>
          </a:xfrm>
          <a:solidFill>
            <a:schemeClr val="bg1"/>
          </a:solidFill>
        </p:spPr>
        <p:txBody>
          <a:bodyPr lIns="228600" tIns="548640" rIns="274320"/>
          <a:lstStyle>
            <a:lvl1pPr marL="342900" indent="-342900">
              <a:lnSpc>
                <a:spcPct val="100000"/>
              </a:lnSpc>
              <a:spcAft>
                <a:spcPts val="1000"/>
              </a:spcAft>
              <a:buClr>
                <a:schemeClr val="accent1"/>
              </a:buClr>
              <a:buFont typeface="Arial" panose="020B0604020202020204" pitchFamily="34" charset="0"/>
              <a:buChar char="•"/>
              <a:defRPr sz="2500"/>
            </a:lvl1pPr>
            <a:lvl2pPr marL="800100" indent="-342900">
              <a:lnSpc>
                <a:spcPct val="100000"/>
              </a:lnSpc>
              <a:spcAft>
                <a:spcPts val="1000"/>
              </a:spcAft>
              <a:buClr>
                <a:schemeClr val="accent1"/>
              </a:buClr>
              <a:buFont typeface="Arial" panose="020B0604020202020204" pitchFamily="34" charset="0"/>
              <a:buChar char="•"/>
              <a:defRPr sz="2100"/>
            </a:lvl2pPr>
            <a:lvl3pPr marL="1200150" indent="-285750">
              <a:lnSpc>
                <a:spcPct val="100000"/>
              </a:lnSpc>
              <a:spcAft>
                <a:spcPts val="1000"/>
              </a:spcAft>
              <a:buClr>
                <a:schemeClr val="accent1"/>
              </a:buClr>
              <a:buFont typeface="Arial" panose="020B0604020202020204" pitchFamily="34" charset="0"/>
              <a:buChar char="•"/>
              <a:defRPr sz="1700"/>
            </a:lvl3pPr>
            <a:lvl4pPr marL="1657350" indent="-285750">
              <a:lnSpc>
                <a:spcPct val="100000"/>
              </a:lnSpc>
              <a:spcAft>
                <a:spcPts val="1000"/>
              </a:spcAft>
              <a:buClr>
                <a:schemeClr val="accent1"/>
              </a:buClr>
              <a:buFont typeface="Arial" panose="020B0604020202020204" pitchFamily="34" charset="0"/>
              <a:buChar char="•"/>
              <a:defRPr sz="1700"/>
            </a:lvl4pPr>
            <a:lvl5pPr marL="2114550" indent="-285750">
              <a:lnSpc>
                <a:spcPct val="100000"/>
              </a:lnSpc>
              <a:spcAft>
                <a:spcPts val="1000"/>
              </a:spcAft>
              <a:buClr>
                <a:schemeClr val="accent1"/>
              </a:buClr>
              <a:buFont typeface="Arial" panose="020B0604020202020204" pitchFamily="34" charset="0"/>
              <a:buChar char="•"/>
              <a:defRPr sz="17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bwMode="black"/>
        <p:txBody>
          <a:bodyPr/>
          <a:lstStyle/>
          <a:p>
            <a:fld id="{9A198C9B-0587-4A1E-9E03-E4C9FE222F08}" type="datetime1">
              <a:rPr lang="en-US" smtClean="0"/>
              <a:t>4/19/2024</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5"/>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9" name="Rectangle 8"/>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48584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Split Boxed)">
    <p:bg bwMode="auto">
      <p:bgPr>
        <a:solidFill>
          <a:srgbClr val="E8E8E8"/>
        </a:soli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sz="half" idx="1"/>
          </p:nvPr>
        </p:nvSpPr>
        <p:spPr bwMode="auto">
          <a:xfrm>
            <a:off x="838200" y="1594624"/>
            <a:ext cx="51816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bwMode="auto">
          <a:xfrm>
            <a:off x="6172200" y="1594624"/>
            <a:ext cx="51816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bwMode="black"/>
        <p:txBody>
          <a:bodyPr/>
          <a:lstStyle/>
          <a:p>
            <a:fld id="{5485A5BA-A5F9-4138-9E4B-FFD626F6437A}" type="datetime1">
              <a:rPr lang="en-US" smtClean="0"/>
              <a:t>4/19/2024</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7" name="Slide Number Placeholder 6"/>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9" name="Rectangle 8"/>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5380107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auto">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bwMode="auto">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bwMode="black">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068C556E-7101-4471-A958-3911E20944AB}" type="datetime1">
              <a:rPr lang="en-US" smtClean="0"/>
              <a:t>4/19/2024</a:t>
            </a:fld>
            <a:endParaRPr lang="en-US" dirty="0"/>
          </a:p>
        </p:txBody>
      </p:sp>
      <p:sp>
        <p:nvSpPr>
          <p:cNvPr id="12"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5"/>
          <p:cNvSpPr>
            <a:spLocks noGrp="1"/>
          </p:cNvSpPr>
          <p:nvPr>
            <p:ph type="sldNum" sz="quarter" idx="4"/>
          </p:nvPr>
        </p:nvSpPr>
        <p:spPr bwMode="black">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7062332"/>
      </p:ext>
    </p:extLst>
  </p:cSld>
  <p:clrMap bg1="lt1" tx1="dk1" bg2="lt2" tx2="dk2" accent1="accent1" accent2="accent2" accent3="accent3" accent4="accent4" accent5="accent5" accent6="accent6" hlink="hlink" folHlink="folHlink"/>
  <p:sldLayoutIdLst>
    <p:sldLayoutId id="2147483788" r:id="rId1"/>
    <p:sldLayoutId id="2147483799" r:id="rId2"/>
    <p:sldLayoutId id="2147483787" r:id="rId3"/>
    <p:sldLayoutId id="2147483795" r:id="rId4"/>
    <p:sldLayoutId id="2147483711" r:id="rId5"/>
    <p:sldLayoutId id="2147483712" r:id="rId6"/>
    <p:sldLayoutId id="2147483790" r:id="rId7"/>
    <p:sldLayoutId id="2147483789" r:id="rId8"/>
    <p:sldLayoutId id="2147483714" r:id="rId9"/>
    <p:sldLayoutId id="2147483738" r:id="rId10"/>
    <p:sldLayoutId id="2147483739" r:id="rId11"/>
    <p:sldLayoutId id="2147483780" r:id="rId12"/>
    <p:sldLayoutId id="2147483773" r:id="rId13"/>
    <p:sldLayoutId id="2147483800" r:id="rId14"/>
    <p:sldLayoutId id="2147483688" r:id="rId15"/>
    <p:sldLayoutId id="2147483801" r:id="rId16"/>
    <p:sldLayoutId id="2147483802" r:id="rId17"/>
    <p:sldLayoutId id="2147483803" r:id="rId18"/>
    <p:sldLayoutId id="2147483744" r:id="rId19"/>
    <p:sldLayoutId id="2147483793" r:id="rId20"/>
    <p:sldLayoutId id="2147483772" r:id="rId21"/>
    <p:sldLayoutId id="2147483767" r:id="rId22"/>
    <p:sldLayoutId id="2147483769" r:id="rId23"/>
    <p:sldLayoutId id="2147483771" r:id="rId24"/>
    <p:sldLayoutId id="2147483770" r:id="rId25"/>
    <p:sldLayoutId id="2147483732" r:id="rId26"/>
    <p:sldLayoutId id="2147483794" r:id="rId27"/>
    <p:sldLayoutId id="2147483733" r:id="rId28"/>
    <p:sldLayoutId id="2147483747" r:id="rId29"/>
    <p:sldLayoutId id="2147483818" r:id="rId30"/>
    <p:sldLayoutId id="2147483805" r:id="rId31"/>
    <p:sldLayoutId id="2147483806" r:id="rId32"/>
    <p:sldLayoutId id="2147483750" r:id="rId33"/>
    <p:sldLayoutId id="2147483765" r:id="rId34"/>
    <p:sldLayoutId id="2147483781" r:id="rId35"/>
    <p:sldLayoutId id="2147483809" r:id="rId36"/>
    <p:sldLayoutId id="2147483808" r:id="rId37"/>
    <p:sldLayoutId id="2147483807" r:id="rId38"/>
    <p:sldLayoutId id="2147483819" r:id="rId39"/>
    <p:sldLayoutId id="2147483754" r:id="rId40"/>
    <p:sldLayoutId id="2147483755" r:id="rId41"/>
    <p:sldLayoutId id="2147483759" r:id="rId42"/>
    <p:sldLayoutId id="2147483753" r:id="rId43"/>
    <p:sldLayoutId id="2147483763" r:id="rId44"/>
    <p:sldLayoutId id="2147483762" r:id="rId45"/>
    <p:sldLayoutId id="2147483758" r:id="rId46"/>
    <p:sldLayoutId id="2147483756" r:id="rId47"/>
    <p:sldLayoutId id="2147483798" r:id="rId48"/>
    <p:sldLayoutId id="2147483797" r:id="rId49"/>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1000"/>
        </a:spcAft>
        <a:buClr>
          <a:schemeClr val="accent1"/>
        </a:buClr>
        <a:buFont typeface="Arial" panose="020B0604020202020204" pitchFamily="34" charset="0"/>
        <a:buChar char="•"/>
        <a:defRPr sz="25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file:///C:\Users\arohrer\Desktop\ARC%20Meeting%20Washington%20DC%202024\ARC%20Annual%20Report%202023%20Final%20V1.pdf"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widcenter.org/structure-2/"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hyperlink" Target="https://widcenter.org/wid-3-0-suggested-implementation-procedur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idcenter.org/supported-activities/licenses/"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hyperlink" Target="https://make.gov.powerapps.us/environments/e77a6d3c-b463-4c3a-b992-48de4f487e3e/hom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B83A2-FA65-23E6-4C19-284F1C78CC4A}"/>
              </a:ext>
            </a:extLst>
          </p:cNvPr>
          <p:cNvSpPr>
            <a:spLocks noGrp="1"/>
          </p:cNvSpPr>
          <p:nvPr>
            <p:ph type="ctrTitle"/>
          </p:nvPr>
        </p:nvSpPr>
        <p:spPr/>
        <p:txBody>
          <a:bodyPr/>
          <a:lstStyle/>
          <a:p>
            <a:r>
              <a:rPr lang="en-US" dirty="0"/>
              <a:t>ARC Updates</a:t>
            </a:r>
          </a:p>
        </p:txBody>
      </p:sp>
      <p:sp>
        <p:nvSpPr>
          <p:cNvPr id="3" name="Text Placeholder 2">
            <a:extLst>
              <a:ext uri="{FF2B5EF4-FFF2-40B4-BE49-F238E27FC236}">
                <a16:creationId xmlns:a16="http://schemas.microsoft.com/office/drawing/2014/main" id="{88E3CB8D-3199-A2FC-7287-2F526C5B1D7D}"/>
              </a:ext>
            </a:extLst>
          </p:cNvPr>
          <p:cNvSpPr>
            <a:spLocks noGrp="1"/>
          </p:cNvSpPr>
          <p:nvPr>
            <p:ph type="body" sz="quarter" idx="14"/>
          </p:nvPr>
        </p:nvSpPr>
        <p:spPr/>
        <p:txBody>
          <a:bodyPr/>
          <a:lstStyle/>
          <a:p>
            <a:r>
              <a:rPr lang="en-US" dirty="0"/>
              <a:t>Amanda Rohrer</a:t>
            </a:r>
          </a:p>
        </p:txBody>
      </p:sp>
      <p:sp>
        <p:nvSpPr>
          <p:cNvPr id="4" name="Date Placeholder 3">
            <a:extLst>
              <a:ext uri="{FF2B5EF4-FFF2-40B4-BE49-F238E27FC236}">
                <a16:creationId xmlns:a16="http://schemas.microsoft.com/office/drawing/2014/main" id="{7F9057FD-65CA-7AE0-0E97-C87684D24C7E}"/>
              </a:ext>
            </a:extLst>
          </p:cNvPr>
          <p:cNvSpPr>
            <a:spLocks noGrp="1"/>
          </p:cNvSpPr>
          <p:nvPr>
            <p:ph type="dt" sz="half" idx="15"/>
          </p:nvPr>
        </p:nvSpPr>
        <p:spPr/>
        <p:txBody>
          <a:bodyPr/>
          <a:lstStyle/>
          <a:p>
            <a:fld id="{D7ED242C-24FB-43A0-BCB6-43756FC812F6}" type="datetime1">
              <a:rPr lang="en-US" smtClean="0"/>
              <a:t>4/19/2024</a:t>
            </a:fld>
            <a:endParaRPr lang="en-US" dirty="0"/>
          </a:p>
        </p:txBody>
      </p:sp>
      <p:sp>
        <p:nvSpPr>
          <p:cNvPr id="6" name="Slide Number Placeholder 5">
            <a:extLst>
              <a:ext uri="{FF2B5EF4-FFF2-40B4-BE49-F238E27FC236}">
                <a16:creationId xmlns:a16="http://schemas.microsoft.com/office/drawing/2014/main" id="{520732F0-94B3-A88F-A2FC-A989A92215EC}"/>
              </a:ext>
            </a:extLst>
          </p:cNvPr>
          <p:cNvSpPr>
            <a:spLocks noGrp="1"/>
          </p:cNvSpPr>
          <p:nvPr>
            <p:ph type="sldNum" sz="quarter" idx="16"/>
          </p:nvPr>
        </p:nvSpPr>
        <p:spPr/>
        <p:txBody>
          <a:bodyPr/>
          <a:lstStyle/>
          <a:p>
            <a:fld id="{48F63A3B-78C7-47BE-AE5E-E10140E04643}" type="slidenum">
              <a:rPr lang="en-US" smtClean="0"/>
              <a:pPr/>
              <a:t>1</a:t>
            </a:fld>
            <a:endParaRPr lang="en-US" dirty="0"/>
          </a:p>
        </p:txBody>
      </p:sp>
    </p:spTree>
    <p:extLst>
      <p:ext uri="{BB962C8B-B14F-4D97-AF65-F5344CB8AC3E}">
        <p14:creationId xmlns:p14="http://schemas.microsoft.com/office/powerpoint/2010/main" val="208138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6DAE1-CD58-D82B-A020-D8060DFCF25A}"/>
              </a:ext>
            </a:extLst>
          </p:cNvPr>
          <p:cNvSpPr>
            <a:spLocks noGrp="1"/>
          </p:cNvSpPr>
          <p:nvPr>
            <p:ph type="title"/>
          </p:nvPr>
        </p:nvSpPr>
        <p:spPr/>
        <p:txBody>
          <a:bodyPr/>
          <a:lstStyle/>
          <a:p>
            <a:r>
              <a:rPr lang="en-US" dirty="0"/>
              <a:t>Annual Report</a:t>
            </a:r>
          </a:p>
        </p:txBody>
      </p:sp>
      <p:sp>
        <p:nvSpPr>
          <p:cNvPr id="3" name="Content Placeholder 2">
            <a:extLst>
              <a:ext uri="{FF2B5EF4-FFF2-40B4-BE49-F238E27FC236}">
                <a16:creationId xmlns:a16="http://schemas.microsoft.com/office/drawing/2014/main" id="{82DB2AC0-F39B-6852-25EB-77A7EF1D5729}"/>
              </a:ext>
            </a:extLst>
          </p:cNvPr>
          <p:cNvSpPr>
            <a:spLocks noGrp="1"/>
          </p:cNvSpPr>
          <p:nvPr>
            <p:ph idx="1"/>
          </p:nvPr>
        </p:nvSpPr>
        <p:spPr/>
        <p:txBody>
          <a:bodyPr/>
          <a:lstStyle/>
          <a:p>
            <a:pPr marL="0" indent="0">
              <a:buNone/>
            </a:pPr>
            <a:r>
              <a:rPr lang="en-US" dirty="0">
                <a:hlinkClick r:id="rId2"/>
              </a:rPr>
              <a:t>Annual Report </a:t>
            </a:r>
            <a:r>
              <a:rPr lang="en-US" dirty="0"/>
              <a:t>is complete</a:t>
            </a:r>
          </a:p>
          <a:p>
            <a:r>
              <a:rPr lang="en-US" dirty="0"/>
              <a:t>Emphasis on projects</a:t>
            </a:r>
          </a:p>
          <a:p>
            <a:r>
              <a:rPr lang="en-US" dirty="0"/>
              <a:t>Will be shared with the group</a:t>
            </a:r>
          </a:p>
        </p:txBody>
      </p:sp>
      <p:sp>
        <p:nvSpPr>
          <p:cNvPr id="4" name="Date Placeholder 3">
            <a:extLst>
              <a:ext uri="{FF2B5EF4-FFF2-40B4-BE49-F238E27FC236}">
                <a16:creationId xmlns:a16="http://schemas.microsoft.com/office/drawing/2014/main" id="{E3BC9A0B-37DA-6AD1-321B-898BD0C47142}"/>
              </a:ext>
            </a:extLst>
          </p:cNvPr>
          <p:cNvSpPr>
            <a:spLocks noGrp="1"/>
          </p:cNvSpPr>
          <p:nvPr>
            <p:ph type="dt" sz="half" idx="10"/>
          </p:nvPr>
        </p:nvSpPr>
        <p:spPr/>
        <p:txBody>
          <a:bodyPr/>
          <a:lstStyle/>
          <a:p>
            <a:fld id="{824D5D47-1752-4D84-8BFB-C2F71A34C932}" type="datetime1">
              <a:rPr lang="en-US" smtClean="0"/>
              <a:t>4/19/2024</a:t>
            </a:fld>
            <a:endParaRPr lang="en-US" dirty="0"/>
          </a:p>
        </p:txBody>
      </p:sp>
      <p:sp>
        <p:nvSpPr>
          <p:cNvPr id="5" name="Footer Placeholder 4">
            <a:extLst>
              <a:ext uri="{FF2B5EF4-FFF2-40B4-BE49-F238E27FC236}">
                <a16:creationId xmlns:a16="http://schemas.microsoft.com/office/drawing/2014/main" id="{3295FDFF-3982-BC32-B7F1-00D5A439827B}"/>
              </a:ext>
            </a:extLst>
          </p:cNvPr>
          <p:cNvSpPr>
            <a:spLocks noGrp="1"/>
          </p:cNvSpPr>
          <p:nvPr>
            <p:ph type="ftr" sz="quarter" idx="3"/>
          </p:nvPr>
        </p:nvSpPr>
        <p:spPr/>
        <p:txBody>
          <a:body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a:extLst>
              <a:ext uri="{FF2B5EF4-FFF2-40B4-BE49-F238E27FC236}">
                <a16:creationId xmlns:a16="http://schemas.microsoft.com/office/drawing/2014/main" id="{F80FB783-4BB2-1267-42A4-4F9E4B353D03}"/>
              </a:ext>
            </a:extLst>
          </p:cNvPr>
          <p:cNvSpPr>
            <a:spLocks noGrp="1"/>
          </p:cNvSpPr>
          <p:nvPr>
            <p:ph type="sldNum" sz="quarter" idx="12"/>
          </p:nvPr>
        </p:nvSpPr>
        <p:spPr/>
        <p:txBody>
          <a:bodyPr/>
          <a:lstStyle/>
          <a:p>
            <a:fld id="{48F63A3B-78C7-47BE-AE5E-E10140E04643}" type="slidenum">
              <a:rPr lang="en-US" smtClean="0"/>
              <a:t>2</a:t>
            </a:fld>
            <a:endParaRPr lang="en-US" dirty="0"/>
          </a:p>
        </p:txBody>
      </p:sp>
    </p:spTree>
    <p:extLst>
      <p:ext uri="{BB962C8B-B14F-4D97-AF65-F5344CB8AC3E}">
        <p14:creationId xmlns:p14="http://schemas.microsoft.com/office/powerpoint/2010/main" val="323915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7FC09-CA94-5DD0-D336-B3E2DD765EE7}"/>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6193540C-4633-3D4B-3DF3-D2667D8FF9D3}"/>
              </a:ext>
            </a:extLst>
          </p:cNvPr>
          <p:cNvSpPr>
            <a:spLocks noGrp="1"/>
          </p:cNvSpPr>
          <p:nvPr>
            <p:ph idx="1"/>
          </p:nvPr>
        </p:nvSpPr>
        <p:spPr>
          <a:xfrm>
            <a:off x="322947" y="1610518"/>
            <a:ext cx="6181547" cy="4351338"/>
          </a:xfrm>
        </p:spPr>
        <p:txBody>
          <a:bodyPr>
            <a:normAutofit/>
          </a:bodyPr>
          <a:lstStyle/>
          <a:p>
            <a:pPr marL="0" indent="0">
              <a:buNone/>
            </a:pPr>
            <a:r>
              <a:rPr lang="en-US" dirty="0"/>
              <a:t>New file server structure</a:t>
            </a:r>
          </a:p>
          <a:p>
            <a:r>
              <a:rPr lang="en-US" dirty="0"/>
              <a:t>More stable and secure</a:t>
            </a:r>
          </a:p>
          <a:p>
            <a:r>
              <a:rPr lang="en-US" dirty="0"/>
              <a:t>Likely less expensive</a:t>
            </a:r>
          </a:p>
          <a:p>
            <a:r>
              <a:rPr lang="en-US" dirty="0"/>
              <a:t>Easier to maintain files</a:t>
            </a:r>
          </a:p>
          <a:p>
            <a:r>
              <a:rPr lang="en-US" dirty="0"/>
              <a:t>Some changes to dates and sort order</a:t>
            </a:r>
          </a:p>
          <a:p>
            <a:r>
              <a:rPr lang="en-US" dirty="0"/>
              <a:t>Still working out some things</a:t>
            </a:r>
          </a:p>
        </p:txBody>
      </p:sp>
      <p:sp>
        <p:nvSpPr>
          <p:cNvPr id="4" name="Date Placeholder 3">
            <a:extLst>
              <a:ext uri="{FF2B5EF4-FFF2-40B4-BE49-F238E27FC236}">
                <a16:creationId xmlns:a16="http://schemas.microsoft.com/office/drawing/2014/main" id="{2E63F6EF-945F-6022-31CB-4B495EABA35D}"/>
              </a:ext>
            </a:extLst>
          </p:cNvPr>
          <p:cNvSpPr>
            <a:spLocks noGrp="1"/>
          </p:cNvSpPr>
          <p:nvPr>
            <p:ph type="dt" sz="half" idx="10"/>
          </p:nvPr>
        </p:nvSpPr>
        <p:spPr/>
        <p:txBody>
          <a:bodyPr/>
          <a:lstStyle/>
          <a:p>
            <a:fld id="{824D5D47-1752-4D84-8BFB-C2F71A34C932}" type="datetime1">
              <a:rPr lang="en-US" smtClean="0"/>
              <a:t>4/19/2024</a:t>
            </a:fld>
            <a:endParaRPr lang="en-US" dirty="0"/>
          </a:p>
        </p:txBody>
      </p:sp>
      <p:sp>
        <p:nvSpPr>
          <p:cNvPr id="6" name="Slide Number Placeholder 5">
            <a:extLst>
              <a:ext uri="{FF2B5EF4-FFF2-40B4-BE49-F238E27FC236}">
                <a16:creationId xmlns:a16="http://schemas.microsoft.com/office/drawing/2014/main" id="{787E9D35-9F2B-F7EA-8FA2-4A99BACB3AD4}"/>
              </a:ext>
            </a:extLst>
          </p:cNvPr>
          <p:cNvSpPr>
            <a:spLocks noGrp="1"/>
          </p:cNvSpPr>
          <p:nvPr>
            <p:ph type="sldNum" sz="quarter" idx="12"/>
          </p:nvPr>
        </p:nvSpPr>
        <p:spPr/>
        <p:txBody>
          <a:bodyPr/>
          <a:lstStyle/>
          <a:p>
            <a:fld id="{48F63A3B-78C7-47BE-AE5E-E10140E04643}" type="slidenum">
              <a:rPr lang="en-US" smtClean="0"/>
              <a:t>3</a:t>
            </a:fld>
            <a:endParaRPr lang="en-US" dirty="0"/>
          </a:p>
        </p:txBody>
      </p:sp>
    </p:spTree>
    <p:extLst>
      <p:ext uri="{BB962C8B-B14F-4D97-AF65-F5344CB8AC3E}">
        <p14:creationId xmlns:p14="http://schemas.microsoft.com/office/powerpoint/2010/main" val="186355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7FC09-CA94-5DD0-D336-B3E2DD765EE7}"/>
              </a:ext>
            </a:extLst>
          </p:cNvPr>
          <p:cNvSpPr>
            <a:spLocks noGrp="1"/>
          </p:cNvSpPr>
          <p:nvPr>
            <p:ph type="title"/>
          </p:nvPr>
        </p:nvSpPr>
        <p:spPr/>
        <p:txBody>
          <a:bodyPr/>
          <a:lstStyle/>
          <a:p>
            <a:r>
              <a:rPr lang="en-US" dirty="0"/>
              <a:t>WID 3.0</a:t>
            </a:r>
          </a:p>
        </p:txBody>
      </p:sp>
      <p:sp>
        <p:nvSpPr>
          <p:cNvPr id="4" name="Date Placeholder 3">
            <a:extLst>
              <a:ext uri="{FF2B5EF4-FFF2-40B4-BE49-F238E27FC236}">
                <a16:creationId xmlns:a16="http://schemas.microsoft.com/office/drawing/2014/main" id="{2E63F6EF-945F-6022-31CB-4B495EABA35D}"/>
              </a:ext>
            </a:extLst>
          </p:cNvPr>
          <p:cNvSpPr>
            <a:spLocks noGrp="1"/>
          </p:cNvSpPr>
          <p:nvPr>
            <p:ph type="dt" sz="half" idx="10"/>
          </p:nvPr>
        </p:nvSpPr>
        <p:spPr/>
        <p:txBody>
          <a:bodyPr/>
          <a:lstStyle/>
          <a:p>
            <a:fld id="{824D5D47-1752-4D84-8BFB-C2F71A34C932}" type="datetime1">
              <a:rPr lang="en-US" smtClean="0"/>
              <a:t>4/19/2024</a:t>
            </a:fld>
            <a:endParaRPr lang="en-US" dirty="0"/>
          </a:p>
        </p:txBody>
      </p:sp>
      <p:sp>
        <p:nvSpPr>
          <p:cNvPr id="6" name="Slide Number Placeholder 5">
            <a:extLst>
              <a:ext uri="{FF2B5EF4-FFF2-40B4-BE49-F238E27FC236}">
                <a16:creationId xmlns:a16="http://schemas.microsoft.com/office/drawing/2014/main" id="{787E9D35-9F2B-F7EA-8FA2-4A99BACB3AD4}"/>
              </a:ext>
            </a:extLst>
          </p:cNvPr>
          <p:cNvSpPr>
            <a:spLocks noGrp="1"/>
          </p:cNvSpPr>
          <p:nvPr>
            <p:ph type="sldNum" sz="quarter" idx="12"/>
          </p:nvPr>
        </p:nvSpPr>
        <p:spPr/>
        <p:txBody>
          <a:bodyPr/>
          <a:lstStyle/>
          <a:p>
            <a:fld id="{48F63A3B-78C7-47BE-AE5E-E10140E04643}" type="slidenum">
              <a:rPr lang="en-US" smtClean="0"/>
              <a:t>4</a:t>
            </a:fld>
            <a:endParaRPr lang="en-US" dirty="0"/>
          </a:p>
        </p:txBody>
      </p:sp>
      <p:sp>
        <p:nvSpPr>
          <p:cNvPr id="9" name="Content Placeholder 8">
            <a:extLst>
              <a:ext uri="{FF2B5EF4-FFF2-40B4-BE49-F238E27FC236}">
                <a16:creationId xmlns:a16="http://schemas.microsoft.com/office/drawing/2014/main" id="{A89B0FDA-A9AE-13F2-FF25-0102D53AE395}"/>
              </a:ext>
            </a:extLst>
          </p:cNvPr>
          <p:cNvSpPr>
            <a:spLocks noGrp="1"/>
          </p:cNvSpPr>
          <p:nvPr>
            <p:ph idx="1"/>
          </p:nvPr>
        </p:nvSpPr>
        <p:spPr/>
        <p:txBody>
          <a:bodyPr>
            <a:normAutofit fontScale="92500" lnSpcReduction="20000"/>
          </a:bodyPr>
          <a:lstStyle/>
          <a:p>
            <a:pPr marL="0" indent="0">
              <a:buNone/>
            </a:pPr>
            <a:r>
              <a:rPr lang="en-US" dirty="0">
                <a:hlinkClick r:id="rId3"/>
              </a:rPr>
              <a:t>Structure</a:t>
            </a:r>
            <a:r>
              <a:rPr lang="en-US" dirty="0"/>
              <a:t> has been published</a:t>
            </a:r>
          </a:p>
          <a:p>
            <a:pPr marL="0" indent="0">
              <a:buNone/>
            </a:pPr>
            <a:r>
              <a:rPr lang="en-US" dirty="0">
                <a:hlinkClick r:id="rId4"/>
              </a:rPr>
              <a:t>Documentation</a:t>
            </a:r>
            <a:r>
              <a:rPr lang="en-US" dirty="0"/>
              <a:t> is posted</a:t>
            </a:r>
          </a:p>
          <a:p>
            <a:r>
              <a:rPr lang="en-US" dirty="0"/>
              <a:t>Compatibility and Application views</a:t>
            </a:r>
          </a:p>
          <a:p>
            <a:r>
              <a:rPr lang="en-US" dirty="0"/>
              <a:t>Scripts to create and migrate</a:t>
            </a:r>
          </a:p>
          <a:p>
            <a:r>
              <a:rPr lang="en-US" dirty="0"/>
              <a:t>Need to talk to BLS programs to ensure inputs are up to date</a:t>
            </a:r>
          </a:p>
          <a:p>
            <a:r>
              <a:rPr lang="en-US" dirty="0"/>
              <a:t>Main website documentation to come</a:t>
            </a:r>
          </a:p>
          <a:p>
            <a:pPr marL="0" indent="0">
              <a:buNone/>
            </a:pPr>
            <a:r>
              <a:rPr lang="en-US" dirty="0"/>
              <a:t>Testing or useful additions welcome!</a:t>
            </a:r>
          </a:p>
          <a:p>
            <a:pPr marL="0" indent="0">
              <a:buNone/>
            </a:pPr>
            <a:r>
              <a:rPr lang="en-US" dirty="0"/>
              <a:t> </a:t>
            </a:r>
          </a:p>
        </p:txBody>
      </p:sp>
    </p:spTree>
    <p:extLst>
      <p:ext uri="{BB962C8B-B14F-4D97-AF65-F5344CB8AC3E}">
        <p14:creationId xmlns:p14="http://schemas.microsoft.com/office/powerpoint/2010/main" val="2966875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7FC09-CA94-5DD0-D336-B3E2DD765EE7}"/>
              </a:ext>
            </a:extLst>
          </p:cNvPr>
          <p:cNvSpPr>
            <a:spLocks noGrp="1"/>
          </p:cNvSpPr>
          <p:nvPr>
            <p:ph type="title"/>
          </p:nvPr>
        </p:nvSpPr>
        <p:spPr/>
        <p:txBody>
          <a:bodyPr/>
          <a:lstStyle/>
          <a:p>
            <a:r>
              <a:rPr lang="en-US" dirty="0"/>
              <a:t>Occupational License Data</a:t>
            </a:r>
          </a:p>
        </p:txBody>
      </p:sp>
      <p:sp>
        <p:nvSpPr>
          <p:cNvPr id="3" name="Content Placeholder 2">
            <a:extLst>
              <a:ext uri="{FF2B5EF4-FFF2-40B4-BE49-F238E27FC236}">
                <a16:creationId xmlns:a16="http://schemas.microsoft.com/office/drawing/2014/main" id="{6193540C-4633-3D4B-3DF3-D2667D8FF9D3}"/>
              </a:ext>
            </a:extLst>
          </p:cNvPr>
          <p:cNvSpPr>
            <a:spLocks noGrp="1"/>
          </p:cNvSpPr>
          <p:nvPr>
            <p:ph idx="1"/>
          </p:nvPr>
        </p:nvSpPr>
        <p:spPr>
          <a:xfrm>
            <a:off x="838199" y="1825625"/>
            <a:ext cx="9889503" cy="4351338"/>
          </a:xfrm>
        </p:spPr>
        <p:txBody>
          <a:bodyPr>
            <a:normAutofit fontScale="85000" lnSpcReduction="20000"/>
          </a:bodyPr>
          <a:lstStyle/>
          <a:p>
            <a:pPr marL="0" indent="0">
              <a:buNone/>
            </a:pPr>
            <a:r>
              <a:rPr lang="en-US" dirty="0">
                <a:hlinkClick r:id="rId3"/>
              </a:rPr>
              <a:t>Documentation</a:t>
            </a:r>
            <a:endParaRPr lang="en-US" dirty="0"/>
          </a:p>
          <a:p>
            <a:r>
              <a:rPr lang="en-US" dirty="0"/>
              <a:t>Many licenses don’t fit neatly into an occupational code</a:t>
            </a:r>
          </a:p>
          <a:p>
            <a:r>
              <a:rPr lang="en-US" dirty="0"/>
              <a:t>Conceptual groupings both document how those situations are handled and make it easier to find patterns that would help jobseeker use</a:t>
            </a:r>
          </a:p>
          <a:p>
            <a:r>
              <a:rPr lang="en-US" dirty="0"/>
              <a:t>Groundwork for certifications/qualifications overlap</a:t>
            </a:r>
          </a:p>
          <a:p>
            <a:pPr marL="0" indent="0">
              <a:buNone/>
            </a:pPr>
            <a:r>
              <a:rPr lang="en-US" dirty="0">
                <a:hlinkClick r:id="rId4"/>
              </a:rPr>
              <a:t>App</a:t>
            </a:r>
            <a:endParaRPr lang="en-US" dirty="0"/>
          </a:p>
          <a:p>
            <a:r>
              <a:rPr lang="en-US" dirty="0"/>
              <a:t>Internal only, mostly for my review purposes</a:t>
            </a:r>
          </a:p>
          <a:p>
            <a:r>
              <a:rPr lang="en-US" dirty="0"/>
              <a:t>Potentially a way to more easily incorporate edits from COS</a:t>
            </a:r>
          </a:p>
          <a:p>
            <a:pPr marL="0" indent="0">
              <a:buNone/>
            </a:pPr>
            <a:r>
              <a:rPr lang="en-US" dirty="0"/>
              <a:t>Updated data coming soon</a:t>
            </a:r>
          </a:p>
        </p:txBody>
      </p:sp>
      <p:sp>
        <p:nvSpPr>
          <p:cNvPr id="4" name="Date Placeholder 3">
            <a:extLst>
              <a:ext uri="{FF2B5EF4-FFF2-40B4-BE49-F238E27FC236}">
                <a16:creationId xmlns:a16="http://schemas.microsoft.com/office/drawing/2014/main" id="{2E63F6EF-945F-6022-31CB-4B495EABA35D}"/>
              </a:ext>
            </a:extLst>
          </p:cNvPr>
          <p:cNvSpPr>
            <a:spLocks noGrp="1"/>
          </p:cNvSpPr>
          <p:nvPr>
            <p:ph type="dt" sz="half" idx="10"/>
          </p:nvPr>
        </p:nvSpPr>
        <p:spPr/>
        <p:txBody>
          <a:bodyPr/>
          <a:lstStyle/>
          <a:p>
            <a:fld id="{824D5D47-1752-4D84-8BFB-C2F71A34C932}" type="datetime1">
              <a:rPr lang="en-US" smtClean="0"/>
              <a:t>4/19/2024</a:t>
            </a:fld>
            <a:endParaRPr lang="en-US" dirty="0"/>
          </a:p>
        </p:txBody>
      </p:sp>
      <p:sp>
        <p:nvSpPr>
          <p:cNvPr id="6" name="Slide Number Placeholder 5">
            <a:extLst>
              <a:ext uri="{FF2B5EF4-FFF2-40B4-BE49-F238E27FC236}">
                <a16:creationId xmlns:a16="http://schemas.microsoft.com/office/drawing/2014/main" id="{787E9D35-9F2B-F7EA-8FA2-4A99BACB3AD4}"/>
              </a:ext>
            </a:extLst>
          </p:cNvPr>
          <p:cNvSpPr>
            <a:spLocks noGrp="1"/>
          </p:cNvSpPr>
          <p:nvPr>
            <p:ph type="sldNum" sz="quarter" idx="12"/>
          </p:nvPr>
        </p:nvSpPr>
        <p:spPr/>
        <p:txBody>
          <a:bodyPr/>
          <a:lstStyle/>
          <a:p>
            <a:fld id="{48F63A3B-78C7-47BE-AE5E-E10140E04643}" type="slidenum">
              <a:rPr lang="en-US" smtClean="0"/>
              <a:t>5</a:t>
            </a:fld>
            <a:endParaRPr lang="en-US" dirty="0"/>
          </a:p>
        </p:txBody>
      </p:sp>
    </p:spTree>
    <p:extLst>
      <p:ext uri="{BB962C8B-B14F-4D97-AF65-F5344CB8AC3E}">
        <p14:creationId xmlns:p14="http://schemas.microsoft.com/office/powerpoint/2010/main" val="2126860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242E7-573A-795E-88D8-2533F3A5C112}"/>
              </a:ext>
            </a:extLst>
          </p:cNvPr>
          <p:cNvSpPr>
            <a:spLocks noGrp="1"/>
          </p:cNvSpPr>
          <p:nvPr>
            <p:ph type="title"/>
          </p:nvPr>
        </p:nvSpPr>
        <p:spPr/>
        <p:txBody>
          <a:bodyPr/>
          <a:lstStyle/>
          <a:p>
            <a:r>
              <a:rPr lang="en-US" dirty="0" err="1"/>
              <a:t>DataAxle</a:t>
            </a:r>
            <a:r>
              <a:rPr lang="en-US" dirty="0"/>
              <a:t>: Employer Database</a:t>
            </a:r>
          </a:p>
        </p:txBody>
      </p:sp>
      <p:sp>
        <p:nvSpPr>
          <p:cNvPr id="3" name="Content Placeholder 2">
            <a:extLst>
              <a:ext uri="{FF2B5EF4-FFF2-40B4-BE49-F238E27FC236}">
                <a16:creationId xmlns:a16="http://schemas.microsoft.com/office/drawing/2014/main" id="{AC27F268-33D9-5444-E32A-B621C7A2E4C8}"/>
              </a:ext>
            </a:extLst>
          </p:cNvPr>
          <p:cNvSpPr>
            <a:spLocks noGrp="1"/>
          </p:cNvSpPr>
          <p:nvPr>
            <p:ph idx="1"/>
          </p:nvPr>
        </p:nvSpPr>
        <p:spPr>
          <a:xfrm>
            <a:off x="838200" y="1825625"/>
            <a:ext cx="9656928" cy="4351338"/>
          </a:xfrm>
        </p:spPr>
        <p:txBody>
          <a:bodyPr>
            <a:normAutofit/>
          </a:bodyPr>
          <a:lstStyle/>
          <a:p>
            <a:r>
              <a:rPr lang="en-US" dirty="0"/>
              <a:t>They sent us a list of 9 states that have no valid contact people</a:t>
            </a:r>
          </a:p>
          <a:p>
            <a:r>
              <a:rPr lang="en-US" dirty="0"/>
              <a:t>Updates – no major changes, but they’re doing some data quality improvements centered on employment counts and locations</a:t>
            </a:r>
          </a:p>
          <a:p>
            <a:r>
              <a:rPr lang="en-US" dirty="0"/>
              <a:t>New data was released in mid-March</a:t>
            </a:r>
          </a:p>
        </p:txBody>
      </p:sp>
      <p:sp>
        <p:nvSpPr>
          <p:cNvPr id="4" name="Date Placeholder 3">
            <a:extLst>
              <a:ext uri="{FF2B5EF4-FFF2-40B4-BE49-F238E27FC236}">
                <a16:creationId xmlns:a16="http://schemas.microsoft.com/office/drawing/2014/main" id="{2D6611A5-96F4-E520-6B76-F8F1074A9346}"/>
              </a:ext>
            </a:extLst>
          </p:cNvPr>
          <p:cNvSpPr>
            <a:spLocks noGrp="1"/>
          </p:cNvSpPr>
          <p:nvPr>
            <p:ph type="dt" sz="half" idx="10"/>
          </p:nvPr>
        </p:nvSpPr>
        <p:spPr/>
        <p:txBody>
          <a:bodyPr/>
          <a:lstStyle/>
          <a:p>
            <a:fld id="{824D5D47-1752-4D84-8BFB-C2F71A34C932}" type="datetime1">
              <a:rPr lang="en-US" smtClean="0"/>
              <a:t>4/19/2024</a:t>
            </a:fld>
            <a:endParaRPr lang="en-US" dirty="0"/>
          </a:p>
        </p:txBody>
      </p:sp>
      <p:sp>
        <p:nvSpPr>
          <p:cNvPr id="6" name="Slide Number Placeholder 5">
            <a:extLst>
              <a:ext uri="{FF2B5EF4-FFF2-40B4-BE49-F238E27FC236}">
                <a16:creationId xmlns:a16="http://schemas.microsoft.com/office/drawing/2014/main" id="{FEE58D18-57F0-CBA5-F3EE-65C2E5D09C6B}"/>
              </a:ext>
            </a:extLst>
          </p:cNvPr>
          <p:cNvSpPr>
            <a:spLocks noGrp="1"/>
          </p:cNvSpPr>
          <p:nvPr>
            <p:ph type="sldNum" sz="quarter" idx="12"/>
          </p:nvPr>
        </p:nvSpPr>
        <p:spPr/>
        <p:txBody>
          <a:bodyPr/>
          <a:lstStyle/>
          <a:p>
            <a:fld id="{48F63A3B-78C7-47BE-AE5E-E10140E04643}" type="slidenum">
              <a:rPr lang="en-US" smtClean="0"/>
              <a:t>6</a:t>
            </a:fld>
            <a:endParaRPr lang="en-US" dirty="0"/>
          </a:p>
        </p:txBody>
      </p:sp>
    </p:spTree>
    <p:extLst>
      <p:ext uri="{BB962C8B-B14F-4D97-AF65-F5344CB8AC3E}">
        <p14:creationId xmlns:p14="http://schemas.microsoft.com/office/powerpoint/2010/main" val="4032720060"/>
      </p:ext>
    </p:extLst>
  </p:cSld>
  <p:clrMapOvr>
    <a:masterClrMapping/>
  </p:clrMapOvr>
</p:sld>
</file>

<file path=ppt/theme/theme1.xml><?xml version="1.0" encoding="utf-8"?>
<a:theme xmlns:a="http://schemas.openxmlformats.org/drawingml/2006/main" name="MN.IT">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N.IT" id="{43004C98-5B53-4D58-92B4-D334E886AB92}" vid="{BCC84AB3-760B-4B29-9458-5FA6845EC3C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91a27f72-aaa3-479a-8056-4d1f482f6428" xsi:nil="true"/>
    <lcf76f155ced4ddcb4097134ff3c332f xmlns="11b35ced-cbbd-4bb6-a753-082a779fefc4">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FA8F766A8A5C4439D1F9E47463AE977" ma:contentTypeVersion="12" ma:contentTypeDescription="Create a new document." ma:contentTypeScope="" ma:versionID="c6eded261bb585ac884e3917fe6e4589">
  <xsd:schema xmlns:xsd="http://www.w3.org/2001/XMLSchema" xmlns:xs="http://www.w3.org/2001/XMLSchema" xmlns:p="http://schemas.microsoft.com/office/2006/metadata/properties" xmlns:ns2="11b35ced-cbbd-4bb6-a753-082a779fefc4" xmlns:ns3="91a27f72-aaa3-479a-8056-4d1f482f6428" targetNamespace="http://schemas.microsoft.com/office/2006/metadata/properties" ma:root="true" ma:fieldsID="68c8047b2e2cae5e4fdd5d2945075ea8" ns2:_="" ns3:_="">
    <xsd:import namespace="11b35ced-cbbd-4bb6-a753-082a779fefc4"/>
    <xsd:import namespace="91a27f72-aaa3-479a-8056-4d1f482f642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b35ced-cbbd-4bb6-a753-082a779fef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219cb8a3-2c43-49ff-bdd4-56a41dc47ca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1a27f72-aaa3-479a-8056-4d1f482f6428"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d7f6bc12-f1ad-477b-a311-a0c105f128e1}" ma:internalName="TaxCatchAll" ma:showField="CatchAllData" ma:web="91a27f72-aaa3-479a-8056-4d1f482f642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7F4349A-22F7-4A2D-8CA5-43DDCD679590}">
  <ds:schemaRefs>
    <ds:schemaRef ds:uri="http://schemas.microsoft.com/sharepoint/v3/contenttype/forms"/>
  </ds:schemaRefs>
</ds:datastoreItem>
</file>

<file path=customXml/itemProps2.xml><?xml version="1.0" encoding="utf-8"?>
<ds:datastoreItem xmlns:ds="http://schemas.openxmlformats.org/officeDocument/2006/customXml" ds:itemID="{9678B604-9059-4F1C-B8E2-C96A71A964D2}">
  <ds:schemaRefs>
    <ds:schemaRef ds:uri="91a27f72-aaa3-479a-8056-4d1f482f6428"/>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11b35ced-cbbd-4bb6-a753-082a779fefc4"/>
    <ds:schemaRef ds:uri="http://purl.org/dc/term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E6C1004E-2A3C-4C2C-8145-E19291CFCE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b35ced-cbbd-4bb6-a753-082a779fefc4"/>
    <ds:schemaRef ds:uri="91a27f72-aaa3-479a-8056-4d1f482f642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eb14b046-24c4-4519-8f26-b89c2159828c}" enabled="0" method="" siteId="{eb14b046-24c4-4519-8f26-b89c2159828c}" removed="1"/>
</clbl:labelList>
</file>

<file path=docProps/app.xml><?xml version="1.0" encoding="utf-8"?>
<Properties xmlns="http://schemas.openxmlformats.org/officeDocument/2006/extended-properties" xmlns:vt="http://schemas.openxmlformats.org/officeDocument/2006/docPropsVTypes">
  <Template>MN.IT</Template>
  <TotalTime>35387</TotalTime>
  <Words>272</Words>
  <Application>Microsoft Office PowerPoint</Application>
  <PresentationFormat>Widescreen</PresentationFormat>
  <Paragraphs>53</Paragraphs>
  <Slides>6</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NeueHaasGroteskText Std</vt:lpstr>
      <vt:lpstr>MN.IT</vt:lpstr>
      <vt:lpstr>ARC Updates</vt:lpstr>
      <vt:lpstr>Annual Report</vt:lpstr>
      <vt:lpstr>Website</vt:lpstr>
      <vt:lpstr>WID 3.0</vt:lpstr>
      <vt:lpstr>Occupational License Data</vt:lpstr>
      <vt:lpstr>DataAxle: Employer Database</vt:lpstr>
    </vt:vector>
  </TitlesOfParts>
  <Company>State of Minnesota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Minnesota Sample PowerPoint Template</dc:title>
  <dc:subject>PowerPoint Template</dc:subject>
  <dc:creator>MN.IT Services Communications</dc:creator>
  <cp:keywords>PowerPoint, Template</cp:keywords>
  <dc:description>Version 1.1, Released 8-2016</dc:description>
  <cp:lastModifiedBy>Rohrer, Amanda (DEED)</cp:lastModifiedBy>
  <cp:revision>678</cp:revision>
  <cp:lastPrinted>2017-03-14T16:27:36Z</cp:lastPrinted>
  <dcterms:created xsi:type="dcterms:W3CDTF">2016-01-06T16:54:03Z</dcterms:created>
  <dcterms:modified xsi:type="dcterms:W3CDTF">2024-04-19T19:57:31Z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0x0101003FA8F766A8A5C4439D1F9E47463AE977</vt:lpwstr>
  </property>
  <property fmtid="{D5CDD505-2E9C-101B-9397-08002B2CF9AE}" pid="3" name="MediaServiceImageTags">
    <vt:lpwstr/>
  </property>
</Properties>
</file>